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லாம் மாதம் ஒன்பதாம் தேதியிலே பஞ்சம் நகரத்திலே அதிகரித்து, தேசத்தின் ஜனத்துக்கு ஆகாரமில்லாமல் 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ர்த்தருடைய ஆலயத்தையும், ராஜாவின் அரமனையையும், எருசலேமிலுள்ள எல்லா வீடுகளையும், ஒவ்வொரு பெரிய மனிதனுடைய வீட்டையும் அக்கினியினால் சுட்டெரித்துப்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ொண்ணூற்றாறு மாதளம்பழங்கள் நான்கு திசைகளுக்கும் எதிராகச் செய்திருந்தது; குமிழைச் சுற்றிலும் செய்திருந்த மாதளம்பழங்கள் நூ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ைக் காவற்சேனாதிபதியாகிய நேபுசராதான் பிடித்து, அவர்களை ரிப்லாவுக்குப் பாபிலோன் ராஜாவினிடத்திற்குக் கொண்டுபோய் வ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புகாத்நேச்சார் சிறைபிடித்துப்போன ஜனங்களின் தொகை எவ்வளவென்றால், ஏழாம் வருஷத்தில் மூவாயிரத்து இருபத்துமூன்று யூதர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ுகாத்நேச்சாருடைய பதினெட்டாம் வருஷத்தில் எருசலேமிலிருந்து எண்ணூற்று முப்பத்திரண்டு பேர்களும் கொண்டுபோகப்ப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டைய சிறையிருப்பு வஸ்திரங்களை மாற்றினான்; அவன் உயிரோடிருந்த சகல நாளும் தன் சமுகத்தில் நித்தம் போஜனம்பண்ணும்படி செய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டைய சிறையிருப்பு வஸ்திரங்களை மாற்றினான்; அவன் உயிரோடிருந்த சகல நாளும் தன் சமுகத்தில் நித்தம் போஜனம்பண்ணும்படி செய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િદકિયા ગાદીએ આવ્યો ત્યારે તેની ઉંમર 21 વર્ષની હતી, તેણે યરૂશાલેમમાં અગિયાર વર્ષ રાજ્ય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માતાનું નામ હમૂટાલ હતું અને તે લિબ્નાહના યમિર્યાની પુ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િદકિયાએ યહોયાકીમની જેમ જ યહોવાની ષ્ટિએ અયોગ્ય ગણાય એવું આચરણ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કીકત એ છે કે, યરૂશાલેમે અને યહૂદિયાએ યહોવાનો એટલો બધો રોષ વહોરી લીધો કે આખરે તેણે તેમ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ન્નિધ્યમાંથી હાંકી કાઢયાં, અને સિદકિયાએ બાબિલ સામે છળકપટ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િદકિયાના રાજ્યકાળમાં નવમે વષેર્ દશમાં મહિનાના દશમાં દિવસે બાબિલના રાજા નબૂખાદરેસ્સારે પોતાની આ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ા સહિત આવીને યરૂશાલેમ પર હુમલ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ણે એ શહેરને કબજે કર્યુ અને તેની ફરતે ઘેરો બાંધવા માટેની દીવાલો બાંધી, રાજા સિદકિયાના શાસ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ગિયારમા વર્ષ સુધી આમ ચાલ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ચોથા મહિનાના નવમે દિવસે નગરમાં અન્નની ભારે તંગી વર્તાતી હતી અને લોકોને ખાવાનું મળત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નગરની દીવાલમાં એક બાકોરું પાડવામાં આવ્યું, અને રાતોરાત રાજા પોતાના આખા સૈન્ય સાથે રાજ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ગીચા પાસે આવેલા બે દીવાલો વચ્ચેના દરવાજેથી ભાગી ગયો, આમ બન્યું તે દરમ્યાન ખાલદીઓએ નગરને ઘેરી લી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તેમ છતાં તેઓ યર્દનની ખીણ તરફ આગળ વધ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ખાલદીઓની સૈનાએ તેનો પીછો પકડ્યો અને યરીખોના મેદાનમાં તેને પકડી પાડ્યો, અને તેની આખી સૈ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છોડીને વેરવિખેર થઇ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બાબિલનો રાજા હમાથ રાજ્યના રિબ્લાહ નગરમાં હતો. તેઓ સિદકિયાને ત્યાં લઇ ગયા અને રાજા આગળ રજૂ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ણે તેના પર કામ ચલ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ાબિલના રાજાએ રિબ્લાહ ખાતે સિદકિયાની નજર આગળ તેના પુત્રોને મારી નાખ્યા અને યહૂદિયાના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લદારોને પણ મારી ન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બાદ રાજા સિદકિયાની આંખો ફોડી નાખવામાં આવી અને તેને સાંકળોથી બાંધીને બાબિલ લઇ જવામાં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ે આજીવન કેદ કર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બાબિલના રાજા નબૂખાદરેસ્સારના શાસનના ઓગણીસમા વર્ષના પાંચમા મહિનાના દશમાં દિવસે રક્ષક ટુકડ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દાર નબૂઝારઅદાને યરૂશાલેમમાં પ્રવે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ણે યહોવાના મંદિરને, રાજાના મહેલને અને શહેરના દરેક મોટા મકાનોને આગ ચાંપી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ના લશ્કરે યરૂશાલેમની ફરતેની દીવાલોને તોડી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ણે શહેરની બાકી રહેલી વસ્તીને, જેઓ બાબિલના રાજાના પક્ષમાં ચાલ્યા ગયા હતા તેમને અને રહ્યાસહ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ીગરોને દેશવટો દીધ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ફકત વસ્તીના ગરીબમાં ગરીબ વર્ગને છોડ્યો. તેઓએ તેમને મજૂરી કરવા માટે ખેતર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નીવાડીઓ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ખાલદીઓ મંદિરમાંના પ્રવેશદ્વાર પાસે ઊભા કરેલા કાંસાના બે મોટા સ્તંભોને, કાંસાના હોજ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ૈડાવાળી ઘોડીઓને ઉપાડીને બાબિલ લ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વળી મંદિરમાં વપરાતા કૂડાં, પાવડીઓ, બુજારાં, ડોયાં, વાટકાં અને બધા જ વાસણો અને સાધનો પણ લ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રેક સ્તંભની ટોચે પાંચ હાથનો (શિખર તરીકે ઓળખાતો) પિત્તળનો કળશ હતો. તેની બાર હાથની પહોળાઇની ચ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 તે પિત્તળના દાડમ વડે શણગારાયેલો હતો તે અંદરથી પોલો હતો અને એક હાથ જાડ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રાજાના અંગ રક્ષકોનો નાયક સોના ચાંદીની બધી વસ્તુઓ લઇ ગયો જેવી કે: કટોરાઓ, ધૂપદાનીઓ, કૂંડાઓ, ઘડા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વીઓ, તપેલાઓ, વાટકાઓ વગેરે જે બધું પેયાર્પણો ચઢાવવા માટે વપરા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રેક સ્તંભ પર સો દાડમ હતા, પણ તેમાંથી છન્નું જ નજરે જોઇ શકા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રક્ષકટુકડીના સરદાર નબૂઝારઅદાને મુખ્ય યાજક સરાયાને, તેના મદદનીશ સફાન્યાને અને મંદિરના ત્રણ મુખ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ષકોને પોતાની સાથે લ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દુપરાંત તે લશ્કરના વડા અમલદારને, રાજાના સાત સલાહકારોને બંધક બનાવીને લઇ ગયો, તે ઉપરાંત તે લહિ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સૈન્યમાં લોકોની ભરતી કરવા માટેનો મુખ્ય અધિકારી હતો તેને અને નગરના બીજા સાઠ મોભાદાર માણસોને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લ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એ બધાને તે હમાથના પ્રદેશમાં આવેલા રિબ્લાહ ખાતે બાબિલના રાજા આગળ લ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હામાથના દેશ રિબ્લાહમાં બાબિલના રાજાએ તેમને ફટકા મરાવીને મારી નંખાવ્યાં. આમ યહૂદિયા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થી દેશવટે લઇ જવામાં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નબૂખાદરેસ્સારના રાજ્યકાળના 7 વષેર્ બાબિલના બંદીવાસમાં લઇ જવાયેલાઓની સંખ્યા 3,023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અઢારમાં વર્ષમાં 832 યરૂશાલેમવાસીઓને તે દેશવટે લ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ફરીથી 5 વર્ષ બાદ 23 વષેર્ અંગરક્ષકોનો નાયક નબૂઝારઅદાન 745 યહૂદીઓને દેશવટે લઇ ગયો હતો.આમ કુ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,600 માણસોને બંદીવાસમાં લઇ જવ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બાબિલમાં યહૂદિયાના રાજા યહોયાકીનના દેશવટાના સાડત્રીસમા વર્ષના બારમાં મહિનાના પચીસમે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ના રાજા એવીલ-મેરોદાખે પોતે ગાદીએ આવ્યો તે જ વરસે યહૂદિયાના રાજા યહોયાકીમને માફી આપી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ાવાસમાંથી મુકત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ણે તેના પ્રત્યે માયાળુ વર્તાવ રાખ્યો અને તેને બાબિલમાં પોતાની સાથેના બીજા રાજાઓ કરતાં ઊં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સને બેસા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આથી યહોયાકીમએ કારાવાસનાં કપડાં ઉતારી નાખી, એમણે આપેલાં નવાં વસ્ત્રો પહેર્યા, અને શેષજીવન રાજ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રિત તરીકે ગાળ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અને તે જીવ્યો ત્યાં સુધી રાજાએ તેના નિભાવ માટે કાયમી ભથ્થું બાંધી આપ્યું. જે તેને મૃત્યુ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િત રીતે તેને આપવામાં આવ્યું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 બધી વસ્તુઓ જે સુલેમાને બનાવડાવી હતી (બે સ્તંભો ‘સમુદ્ર’ નામે ઓળખાતો કાંસાનો હોજ, તેની નીચ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ીસ બળદો અને પૈડાંવાળી ઘોડી) તે બધી વજનમાં ખૂબ ભારે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ક સ્તંભ 18 હાથ ઊંચો અને 12 હાથના પરિઘવાળો હતો; તે પોલો હતો અને તેની જાડાઇ ચાર આંગળ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2026-10-20T05:23:15Z</dcterms:created>
  <dcterms:modified xsi:type="dcterms:W3CDTF">2026-10-20T05:23:15Z</dcterms:modified>
  <dc:title>યિર્મેયા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