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512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பாவம் பிரவேசியாய் பொன்னகரம் உண்டே
தீட்டானதொன்றும், தீட்டானதொன்றும்
ஓர்காலும் சேராத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இதோ நல் மீட்பரே உம்மண்டையில் வந்தேன்
என் பாவம் நீக்கி, என் பாவம் நீக்கி
நீர் சுத்தமாக்கும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உம் நேசப் பிள்ளையாய் நீர் சேர்த்துக்கொள்ளுவீர்
தீமை செய்யாமல், தீமை செய்யாமல்
என்னைக் காப்பாற்ற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பின் மோட்ச தேசத்தில் வெண் வஸ்திரம் தரிப்பேன்
குற்றமில்லாமல், குற்றமில்லாமல்
இன்பமாய் வாழுவேன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4">
  <a:themeElements>
    <a:clrScheme name="Theme3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2026-11-01T12:09:35Z</dcterms:created>
  <dcterms:modified xsi:type="dcterms:W3CDTF">2026-11-01T12:09:35Z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