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ால்கள் தீங்குசெய்ய ஓடி, இரத்தஞ்சிந்தத் தீவிர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வ்வகையான பட்சியானாலும் சரி, அதின் கண்களுக்கு முன்பாக வலையை விரிப்பது விருதா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ோ தங்கள் இரத்தத்திற்கே பதிவிருக்கிறார்கள், தங்கள் பிராணனுக்கே ஒளி வைத்திர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ொருளாசையுள்ள எல்லாருடைய வழியும் இதுவே; இது தன்னையுடையவர்களின் உயிரை வாங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மானது வெளியே நின்று கூப்பிடுகிறது, வீதிகளில் சத்தமிட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சந்தடியுள்ள தெருக்களின் சந்திலும், ஒலிமுகவாசலிலும் நின்று கூப்பிட்டு, பட்டணத்தில் தன் வார்த்தைகளை வசனித்துச் சொல்லுகிற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சந்தடியுள்ள தெருக்களின் சந்திலும், ஒலிமுகவாசலிலும் நின்று கூப்பிட்டு, பட்டணத்தில் தன் வார்த்தைகளை வசனித்துச் சொல்லுகிற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ேதைகளே, நீங்கள் பேதைமையை விரும்புவதும், நிந்தனைக்காரரே, நீங்கள் நிந்தனையில் பிரியப்படுவதும், மதியீனரே, நீங்கள் ஞானத்தை வெறுப்பதும், எதுவரைக்கும் இ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ேதைகளே, நீங்கள் பேதைமையை விரும்புவதும், நிந்தனைக்காரரே, நீங்கள் நிந்தனையில் பிரியப்படுவதும், மதியீனரே, நீங்கள் ஞானத்தை வெறுப்பதும், எதுவரைக்கும் இ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கடிந்துகொள்ளுதலுக்குத் திரும்புங்கள்; இதோ, என் ஆவியை உங்களுக்கு அருளுவேன்; என் வார்த்தைகளை உங்களுக்குத் தெரிவி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கடிந்துகொள்ளுதலுக்குத் திரும்புங்கள்; இதோ, என் ஆவியை உங்களுக்கு அருளுவேன்; என் வார்த்தைகளை உங்களுக்குத் தெரிவி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கூப்பிட்டும், நீங்கள் கேட்கமாட்டோம் என்கிறீர்கள்; நான் என் கையை நீட்டியும் கவனிக்கிறவன் ஒருவனும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லோசனையையெல்லாம் நீங்கள் தள்ளி, என் கடிந்துகொள்ளுதலை வெறுத்த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லோசனையையெல்லாம் நீங்கள் தள்ளி, என் கடிந்துகொள்ளுதலை வெறுத்த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, நானும் உங்கள் ஆபத்துக்காலத்தில் நகைத்து, நீங்கள் பயப்படுங்காரியம் வரும்போது ஆகடியம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, நானும் உங்கள் ஆபத்துக்காலத்தில் நகைத்து, நீங்கள் பயப்படுங்காரியம் வரும்போது ஆகடியம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பயப்படுங்காரியம் புசல்போல் வரும்போதும், ஆபத்து சூறாவளிபோல் உங்களுக்கு நேரிடும்போதும், நெருக்கமும் இடுக்கமும் உங்கள்மேல் வரும்போதும், ஆகடியம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பயப்படுங்காரியம் புசல்போல் வரும்போதும், ஆபத்து சூறாவளிபோல் உங்களுக்கு நேரிடும்போதும், நெருக்கமும் இடுக்கமும் உங்கள்மேல் வரும்போதும், ஆகடியம்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ின் குமாரனும் இஸ்ரவேலின் ராஜாவுமாகிய சாலொமோனின் நீதிமொழிகள்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ைகளால் ஞானத்தையும் போதகத்தையும் அறிந்து, புத்திமதிகளை உணர்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வேகம், நீதி, நியாயம், நிதானம் என்பவைகளைப்பற்றிய உபதேசத்தை அடையல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பேதைகளுக்கு வினாவையும், வாலிபருக்கு அறிவையும் விவேகத்தையும் கொட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த்திமான் இவைகளைக் கேட்டு, அறிவில் தேறுவான்; விவேகி நல்லாலோசனைகளை அடைந்து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மொழியையும், அதின் அர்த்தத்தையும், ஞானிகளின் வாக்கியங்களையும், அவர்கள் உரைத்த புதைபொருள்களையும் அறிந்துகொள்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க்குப் பயப்படுதலே ஞானத்தின் ஆரம்பம்; மூடர் ஞானத்தையும் போதகத்தையும் அசட்டைபண்ண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கனே, உன் தகப்பன் புத்தியைக் கேள், உன் தாயின் போதகத்தைத் தள்ளாத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உன் சிரசுக்கு அலங்காரமான முடியும், உன் கழுத்துக்குச் சரப்பணியும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கனே, பாவிகள் உனக்கு நயங்காட்டினாலும் நீ சம்மதியாத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ோடே வா, இரத்தஞ்சிந்தும்படி நாம் பதிவிருந்து, குற்றமற்றிருக்கிறவர்களை முகாந்தரமின்றிப் பிடிக்கும்படி ஒளித்திருப்போம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ோடே வா, இரத்தஞ்சிந்தும்படி நாம் பதிவிருந்து, குற்றமற்றிருக்கிறவர்களை முகாந்தரமின்றிப் பிடிக்கும்படி ஒளித்திருப்போம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தாளம் விழுங்குவதுபோல் நாம் அவர்களை உயிரோடே விழுங்குவோம்; குழியில் இறங்குகிறவர்கள் விழுங்கப்படுவதுபோல் அவர்களை முழுமையும் விழுங்குவோம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லையுயர்ந்த சகலவிதப் பொருள்களையும் கண்டடைவோம்; கொள்ளைப் பொருளினால் நம்முடைய வீடுகளை நிரப்புவ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ங்களோடே பங்காளியாயிரு; நம்மெல்லாருக்கும் ஒரே பை இருக்குமென்று அவர்கள் சொல்வார்களாகில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ங்களோடே பங்காளியாயிரு; நம்மெல்லாருக்கும் ஒரே பை இருக்குமென்று அவர்கள் சொல்வார்களாகில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மகனே, நீ அவர்களோடே வழிநடவாமல், உன் காலை அவர்கள் பாதைக்கு விலக்குவ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கள் என்னை நோக்கிக் கூப்பிடுவார்கள்; நான் மறுஉத்தரவு கொடுக்கமாட்டேன்; அவர்கள் அதிகாலையிலே என்னைத் தேடுவார்கள், என்னைக் காணமா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கள் என்னை நோக்கிக் கூப்பிடுவார்கள்; நான் மறுஉத்தரவு கொடுக்கமாட்டேன்; அவர்கள் அதிகாலையிலே என்னைத் தேடுவார்கள், என்னைக் காணமா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அறிவை வெறுத்தார்கள், கர்த்தருக்குப் பயப்படுதலைத் தெரிந்துகொள்ளாமற்போ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லோசனையை அவர்கள் விரும்பவில்லை; என் கடிந்துகொள்ளுதலையெல்லாம் அசட்டைபண்ண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அவர்கள் தங்கள் வழியின் பலனைப் புசிப்பார்கள்; தங்கள் யோசனைகளினால் திருப்தியடை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தைகளின் மாறுபாடு அவர்களைக் கொல்லும், மூடரின் நிர்விசாரம் அவர்களை அழி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க்குச் செவிகொடுக்கிறவன் எவனோ, அவன் விக்கினமின்றி வாசம்பண்ணி, ஆபத்திற்குப் பயப்படாமல் அமைதியாயிருப்ப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രുടെ കാൽ ദോഷം ചെയ്‍വാൻ ഓടുന്നു; രക്തം ചൊരിയിപ്പാൻ അവർ ബദ്ധ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ക്ഷി കാൺകെ വലവിരിക്കുന്നതു വ്യർത്ഥ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ർ സ്വന്ത രക്തത്തിന്നായി പതിയിരിക്കുന്നു; സ്വന്തപ്രാണഹാനിക്കായി ഒള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ുരാഗ്രഹികളായ ഏവരുടെയും വഴികൾ അങ്ങനെ തന്നേ; അതു അവരുടെ ജീവനെ എടുത്ത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ജ്ഞാനമായവൾ വീഥിയിൽ ഘോഷിക്കുന്നു; വിശാലസ്ഥലത്തു സ്വരം കേൾ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ൾ ആരവമുള്ള തെരുക്കളുടെ തലെക്കൽ നിന്നു വിളിക്കുന്നു; നഗരദ്വാരങ്ങളിലും നഗരത്തിന്നക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്താവിക്ക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ബുദ്ധിഹീനരേ, നിങ്ങൾ ബുദ്ധീഹിനതയിൽ രസിക്കയും പരിഹാസികളേ, നിങ്ങൾ പരിഹാസത്തിൽ സന്തോഷ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ോഷന്മാരേ, നിങ്ങൾ പരിജ്ഞാനത്തെ വെറുക്കയും ചെയ്യുന്നതു എത്രത്തോള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റെ ശാസനെക്കു തിരിഞ്ഞുകൊൾവിൻ; ഞാൻ എന്റെ മനസ്സു നിങ്ങൾക്കു പൊഴിച്ചു തരും; എന്റെ വചനങ്ങൾ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ഞാൻ വിളിച്ചിട്ടു നിങ്ങൾ ശ്രദ്ധിക്കാതെയും ഞാൻ കൈ നീട്ടീട്ടു ആരും കൂട്ടാക്കാ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ിങ്ങൾ എന്റെ ആലോചന ഒക്കെയും ത്യജിച്ചുകളകയും എന്റെ ശാസനയെ ഒട്ടും അനുസരിക്കാതിര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ാനും നിങ്ങളുടെ അനർത്ഥദിവസത്തിൽ ചിരിക്കും; നിങ്ങൾ ഭയപ്പെടുന്നതു നിങ്ങൾക്കു ഭവിക്കുമ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ഹസ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ിങ്ങൾ ഭയപ്പെടുന്നതു നിങ്ങൾക്കു കൊടുങ്കാറ്റുപോലെയും നിങ്ങളുടെ ആപത്തു ചുഴലിക്കാറ്റുപോ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മ്പോൾ, കഷ്ടവും സങ്കടവും നിങ്ങൾക്കു വരുമ്പോൾ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രാജാവായി ദാവീദിന്റെ മകനായ ശലോമോന്റെ സദൃശവാക്യങ്ങ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ജ്ഞാനവും പ്രബോധനവും പ്രാപിപ്പാനും വിവേകവചനങ്ങളെ ഗ്രഹ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രിജ്ഞാനം, നീതി, ന്യായം, നേർ എന്നിവെക്കായി പ്രബോധനം ലഭ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ല്പബുദ്ധികൾക്കു സൂക്ഷ്മബുദ്ധിയും ബാലന്നു പരിജ്ഞാനവും വകതിരിവും നല്കുവ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ജ്ഞാനി കേട്ടിട്ടു വിദ്യാഭിവൃദ്ധിപ്രാപിപ്പാനും, ബുദ്ധിമാൻ സദുപദേശം സമ്പാദ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ദൃശവാക്യങ്ങളും അലങ്കാരവചനങ്ങളും ജ്ഞാനികളുടെ മൊഴികളും കടങ്കഥകളും മനസ്സിലാക്കുവാനും അവ ഉത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ോവാഭക്തി ജ്ഞാനത്തിന്റെ ആരംഭമാകുന്നു; ഭോഷന്മാരോ ജ്ഞാനവും പ്രബോധനവും നിര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കനേ, അപ്പന്റെ പ്രബോധനം കേൾക്ക. അമ്മയുടെ ഉപദേശം ഉപേക്ഷിക്കയുമ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 നിന്റെ ശിരസ്സിന്നു അലങ്കാരമാലയും നിന്റെ കഴുത്തിന്നു സരപ്പളിയ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കനേ, പാപികൾ നിന്നെ വശീകരിച്ചാൽ വഴിപ്പെട്ടുപോ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ങ്ങളോടുകൂടെ വരിക; നാം രക്തത്തിന്നായി പതിയിരിക്ക; നിർദ്ദോഷിയെ കാരണം കൂടാതെ പിട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ളിച്ചിര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ാതാളംപോലെ അവരെ ജീവനോടെയും കുഴിയിൽ ഇറങ്ങുന്നവരെപ്പോലെ അവരെ സർവ്വാംഗമായും വിഴുങ്ങിക്കള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മുക്കു വലിയേറിയ സമ്പത്തൊക്കെയും കിട്ടും; നമ്മുടെ വീടുകളെ കൊള്ളകൊണ്ടു നിറെക്ക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നക്കു ഞങ്ങളോടുകൂടെ സമാംശം കിട്ടും; നമുക്കു എല്ലാവർക്കും സഞ്ചി ഒന്നായിരിക്കും; എന്നിങ്ങന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ാൽ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കനേ, നീ അവരുടെ വഴിക്കു പോകരുതു; നിന്റെ കാൽ അവരുടെ പാതയിൽ വെ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പ്പോൾ അവർ എന്നെ വിളിക്കും; ഞാൻ ഉത്തരം പറകയില്ല. എന്നെ ജാഗ്രതയോടെ അന്വേഷ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െത്ത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ർ പരിജ്ഞാനത്തെ വെറുത്തല്ലോ; യഹോവാഭക്തിയെ തിരഞ്ഞെടുത്ത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ർ എന്റെ ആലോചന അനുസരിക്കാതെ എന്റെ ശാസന ഒക്കെയും നിരസിച്ചുകളഞ്ഞ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ർ സ്വന്തവഴിയുടെ ഫലം അനുഭവിക്കയും തങ്ങളുടെ ആലോചനകളാൽ തൃപ്തി പ്രാപ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ബുദ്ധിഹീനരുടെ പിന്മാറ്റം അവരെ കൊല്ലും; ഭോഷന്മാരുടെ നിശ്ചിന്ത അവരെ നശ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എന്റെ വാക്കു കേൾക്കുന്നവനോ നിർഭയം വസിക്കയും ദോഷഭയം കൂടാതെ സ്വൈരമായിര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2026-10-20T02:02:34Z</dcterms:created>
  <dcterms:modified xsi:type="dcterms:W3CDTF">2026-10-20T02:02:34Z</dcterms:modified>
  <dc:title>സദൃശവാക്യങ്ങൾ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