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ோய்: உங்கள் கூடாரங்களுக்குத் திரும்பிப்போங்கள் என்று அவர்களுக்குச் சொல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தேவனாகிய கர்த்தர் ஓரேபிலே நம்மோடே உடன்படிக்கை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லையிலே அக்கினியின் நடுவிலிருந்து முகமுகமாய் உங்களோடே பேச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அடிமைத்தன வீடாகிய எகிப்து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ட்டளையிட்டபடியே, ஓய்வுநாளைப் பரிசுத்தமாய் ஆசரி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ுநாளும் நீ வேலைசெய்து, உன் கிரியைகளையெல்லாம் நடப்ப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லை செய்யாதிருப்ப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பசாரஞ் செய்யாதிருப்பாயாக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வு செய்யாதிருப்பாயாக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જયારે યહોવાએ તમાંરી વિનંતી માંન્ય રાખી અને મને કહ્યું, ‘આ લોકોએ તને જે જણાવ્યું છે ત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ું છે. હું તેઓની વાત માંન્ય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 લોકોની વૃત્તિ હંમેશા આવી રહે અને તેઓ માંરાથી ડરતા રહે અને માંરી આજ્ઞાઓનું પાલન કરતા રહ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ું સારું! તે લોકો અને તેમનાં સંતાનો પેઢી દર પેઢી સુખી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‘જા, તું જઈને તે લોકોને કહે કે, તમે તમાંરા તંબુઓમાં પાછા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ણ તું પોતે અહીં માંરી પાસે ઊભો રહે, એટલે હું તને માંરી બધી આજ્ઞાઓ, કાયદાઓ અને નિયમો સંભળાવ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છી તું તે એ લોકોને કહેજે, જેથી હું એમને જે ભૂમિનો કબજો આપનાર છું તેમાં ત્યાં તેઓ ત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ઓનું પાલન કર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પછી મૂસાએ લોકોને કહ્યું. “તમાંરા દેવ યહોવાએ તમને જે આજ્ઞાઓ કરી છે તેનું કાળજી રાખીને પાલન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ે જે માંગેર્ ચાલી રહ્યાં છો તેમાંથી વળત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અને જો તમાંરે જીવતા રહેવું હોય, સુખી થવું હોય અને જે ભૂમિનો કબજો તમે પ્રાપ્ત કરવાના છો ત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ર્ધાયુ ભોગવવું હોય તો તમે તમાંરા દેવ યહોવાએ આપેલા માંર્ગ પર જીવન ગુજા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ધા ઇસ્રાએલી લોકોને બોલાવીને મૂસાએ તેઓને કહ્યું, “હે ઇસ્રાએલીઓ, આજે હું તમને જે કાયદાઓ અને નિય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ું છું તે ધ્યાનથી સાંભળો અને એ શીખી લો અને ચોક્કસ એનું પાલ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પણા દેવ યહોવાએ આપણી સાથે હોરેબમાં કરાર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કરાર યહોવાએ આપણા પિતૃઓ સાથે નહિ પણ આપણી સાથે કર્યો હતો, જેઓ આજે અહીં જીવતા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તમાંરી સાથે ત્યાં પર્વત પર અગ્નિમાંથી પ્રત્યક્ષ બોલ્યા હ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મયે યહોવાના શબ્દો તમને સંભળાવવા હું મધ્યસ્થ તરીકે ઊભો હતો, કારણ કે, તમને અગ્નિનો ભય લાગ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ે પર્વત પર તેમની પાસે ગયા ન્હોતા. અને મેં તમને તે કહી સંભળાવ્યા હતા. તેમણે કહ્યું હત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ગુલામીના દેશ મિસરમાંથી તમને મુકત કરી બહાર લાવનાર હું જ તમાંરો દેવ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માંરા સિવાય તમાંરે કોઈ પણ અન્ય દેવની ઉપાસના કરવી 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ઉપર આકાશમાં કે નીચે પૃથ્વી પર કે પૃથ્વી નીચેના જળમાં વસનાર પશુ, પક્ષી કે જળચર પ્રાણીની મૂર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બનાવ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માંરે તેને નમસ્કાર કરીને તેમની પૂજા કરવી નહિ. કારણ કે, હું તમાંરો દેવ યહોવા અનન્ય નિષ્ઠ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ેક્ષા રાખનાર દેવ છું. જે માંરો તિરસ્કાર કરે છે, તેમનાં સંતાનોને હું ત્રીજી તથા ચોથી પેઢી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પાપોની શિક્ષ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જે લોકો માંરા પર પ્રેમભાવ રાખે છે અને માંરી આજ્ઞાઓનું પાલન કરે છે, તેઓની હજારો પેઢી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મના પર કૃપ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માંરી ઇચ્છા તમે લીધેલી પ્રતિજ્ઞા પૂર્ણ કરવાની ના હોય તો તમાંરે તમાંરા દેવનું યહોવા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ામું ના લેવું. જે કોઈ યહોવાનું નામ નકામું લે છે તેને તે શિક્ષા કર્યા વગર રહે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માંરા દેવ યહોવાની આજ્ઞા મુજબ વિશ્રામવારને પવિત્ર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ાકીના છ દિવસો તમાંરે તમાંરા રોજના બધા કામકાજ કર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સાતમો દિવસ તો વિશ્રામવાર છે, તમાંરા દેવ યહોવાનો દિવસ છે. તે દિવસે તમાંરે કોઈ પણ પ્રકા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 કરવું નહિ,-તમાંરે કે તમાંરા પુત્રો કે તમાંરી પુત્રીઓએ, તમાંરા દાસ કે તમાંરી દાસીએ, તમાંરા બળદ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ગધેડાઓએ કે પછી બીજા કોઈ પશુએ, તેમજ તમાંરા ગામોમાં વસતા કોઈ પણ વિદેશીએ પણ કામ ન કરવું, જેથી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સ-દાસીઓ પણ તમાંરી જેમ આરામ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ંરે વિશ્રામ દિવસનું પાલન કરવાનંુ છે. યહોવા તમને આ આજ્ઞા આપે છે કે જેથી તમે યાદ રાખો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 ગુલામો હતાં, અને યહોવા તમાંરા દેવે તેની મહાન હાથ વડે તમને ગુલામીમાંથી મુકત કર્યા અન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લ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યહોવાની આજ્ઞા પ્રમાંણે તમાંરે તમાંરા માંતા અને પિતાનો આદર કરવો, કે જેથી યહોવા તમાંરા દેવ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ભૂમિ આપી રહ્યાં છે તેમાં તમે લાંબા સમય માંટે સારુ જી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ારે હત્યા કરવી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ારે વ્યભિચાર કરવ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ારે ચોરી કર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તારે બીજા લોકો વિરુદ્ધ ખોટી સાક્ષી પૂર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તમાંરા પડોશીની પત્નીની કામના કરવી નહિ, તેમ તેના ઘર કે ખેતર, દાસ કે દાસી, પશુ, ગધેડાં કે અ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પણ વસ્તુનો કબજો કરવાની ઇચ્છા કરવી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આ દશ આજ્ઞાઓ તમાંરા સમગ્ર સમુદાયને યહોવાએ તે પર્વત ઉપર અગ્નિ તથા ગાઢ વાદળમાંથી મોટા સાદે સંભળ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એ પછી તે કશું બોલ્યા ન્હોતા અને તેમણે એ આજ્ઞાઓ મને પથ્થરની બે તકતીઓ ઉપર લખીને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પર્વત જયારે અગ્નિથી ભડભડ બળતો હતો, ત્યારે તમે અંધકારમાંથી એ અવાજ સાંભળ્યો, પછી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ળસમૂહોના બધાં આગેવાનો અને વડીલો માંરી પાસે આવ્યાં અને વિનંતી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આપણા દેવ યહોવાએ અમને પોતાના ગૌરવ અને માંહાત્મ્ય દર્શન કરાવ્યાં છે, અને અમે અગ્નિમાંથી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ાજ સાંભળ્યો છે; આજે અમે જોયું અને જાણ્યું છે કે દેવ માંણસ સાથે બોલે છતાં માંણસ જીવતો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અમાંરે મોતનું જોખમ ફરી શા માંટે લેવું? આ મહાભયંકર અગ્નિ તો અમને સૌને ભસ્મીભૂત ક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અમે ફરી વાર અમાંરા દેવ યહોવાનો અવાજ સાંભળીશું તો અમે જરૂર મૃત્યુ પામ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ૃથ્વી પર એવી કોઈ વ્યકિત નથી જેણે, જીવતા દેવને અગ્નિમાંથી બોલતા સાંભળ્યા હોય આપણી જેમ, અને હ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ું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ે જ તેમની પાસે જાઓ અને આપણાં દેવ યહોવા જે કહે તે સાંભળો, અને તેણે તમને જે કહ્યું હોય ત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ો. અમે તે સાંભળીશું અને તેનું પાલન અવશ્ય કરી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2026-10-20T02:51:38Z</dcterms:created>
  <dcterms:modified xsi:type="dcterms:W3CDTF">2026-10-20T02:51:38Z</dcterms:modified>
  <dc:title>પુનર્નિયમ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