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கர்த்தருடைய வார்த்தை சகரியாவுக்கு உண்டாகி, அவர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உரைக்கிறது என்னவென்றால், நீங்கள் உண்மையாய் நியாயந்தீர்த்து, அவனவன் தன்தன் சகோதரனுக்குத் தயவும் இரக்கமும் 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ுசிக்கிறபோதும் குடிக்கிறபோதும் உங்களுக்கென்றல்லவா புசிக்கிறீர்கள்? உங்களுக்கென்றல்லவா குடிக்கிறீர்கள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રાજા દાર્યાવેશના અમલના ચોથા વર્ષના એટલે કે કિસ્લેવ મહિનાની ચોથી તારીખે ઝખાર્યાને યહોવાની વ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ી વાણી ઝખાર્યાને આ મુજબ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વે બેથેલ નગરના યહૂદી લોકોએ રાજાના મુખ્ય વહીવટી અધિકારી શારએસેર અને રેગમ-મેલેખની આગેવાની હેઠળ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નિધિમંડળ યરૂશાલેમમાં મોકલ્યું કે તેઓ યહોવાની કૃપા માટે વિનંતી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ૈન્યોનો દેવ યહોવા કહે છે: “સાચો ન્યાય આપો, એકબીજા પ્રત્યે દયા અને કરૂણા દર્શ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તેમના મંદિરના યાજકોને અને પ્રબોધકોને એવું પુછવા માટે મોકલ્યા હતા કે, “અમે ઘણા વર્ષથી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છીએ તે પ્રમાણે પાંચમાં મહિને મંદિરના થયેલા વિનાશ માટે શોક પાળવો અને ઉપવાસ કરવ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સૈન્યોનો દેવ યહોવાનું વચન મારી પાસે આવ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ને જણાવો કે વિધવાઓ, અનાથો, વિદેશીઓ અને ગરીબ લોકો પર જુલમ કરવાનું બંધ કરે. અને તમારામાંનો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માં પણ પોતાના ભાઇનું ખોટૂ ન વિચા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જ્યારે તમે બેથેલ પાછા ફરશો ત્યારે તમારા સર્વ લોકોને અને તમારા યાજકોને કહો, બંદીવાસનાં સિત્ત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ષ દરમ્યાન તમે ઓગષ્ટ અને ઓકટોબર મહિનામાં ઉપવાસ કરતા હતા. અને શોક પાળતા હતા ત્યારે શું તમ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નો ત્યાગ કરીને મારી તરફ પાછા ફરવામાં પ્રામાણિક હતા? ના, તમે તેમ કર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 પિતૃઓએ તેમને સાંભળવાનો ઇન્કાર કર્યો, તેઓ હઠીલા થઇને દૂર ગયા અને મારું વચન ન સાંભળ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તેઓની આંગળીઓ પોતાના કાનમાં ખોસ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જ્યારે તમે ખાઓ છો અને પીઓ છો ત્યારે તમે તમારે પોતાને માટે જ ખાતાપી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ૈન્યોનો દેવે પવિત્ર આત્મા દ્વારા અગાઉના પ્રબોધકોને પ્રેરણા કરી કે તેઓ દેવનાં વચ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શાસ્ત્ર લોકોની આગળ પ્રગટ કરે, પણ તે લોકોએ પોતાના હૃદય વજ્ર જેવા કઠોર બનાવી દીધાં, જેથી પહેલ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 મારફતે નિયમો અને સંદેશા સાંભળવા ન પડે. તેથી એમના પર સૈન્યોનો દેવ યહોવાનો ભયંકર કોપ ઉત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યરૂશાલેમ અને તેની આસપાસના નગરો વસેલાં અને શાંતિમાં હતા અને દક્ષિણમાં નીચાણના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ીવાળા હતા. ત્યારે પહેલાના પ્રબોધકો મારફતે યહોવાએ આ જ ઘોષણા નહોતી કર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ૈન્યોનો દેવ યહોવા કહે છે; “મેં તેઓને જ્યારે બોલાવ્યા, ત્યારે તેમણે નહોતું સાંભળ્યું; તેમ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મને બોલાવ્યો ત્યારે મેં પણ ન સાંભ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મેં તેમને વંટોળિયાની જેમ અજ્ઞાત પ્રજાઓમાં વેરવિખેર કરી નાખ્યાં. તેમના પાપે તેઓ જે ભૂમ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ને ગયા હતા તે ઉજ્જડ થઇ ગઇ, ત્યાં કોઇની અવરજવર ન રહી. એ રમણીય પ્રદેશ વેરાન થઇ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2026-10-20T04:36:49Z</dcterms:created>
  <dcterms:modified xsi:type="dcterms:W3CDTF">2026-10-20T04:36:49Z</dcterms:modified>
  <dc:title>ઝખાર્યા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