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மறுபடியும் கடலோரத்திலே போதகம்பண்ணத் தொடங்கினார். திரளான ஜனங்கள் அவரிடத்தில் கூடிவந்தபடியால், அவர் கடலிலே நின்ற ஒரு படவில் ஏறி உட்கார்ந்தார்; ஜனங்களெல்லாரும் கடற்கரையில் நி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மறுபடியும் கடலோரத்திலே போதகம்பண்ணத் தொடங்கினார். திரளான ஜனங்கள் அவரிடத்தில் கூடிவந்தபடியால், அவர் கடலிலே நின்ற ஒரு படவில் ஏறி உட்கார்ந்தார்; ஜனங்களெல்லாரும் கடற்கரையில் நி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மறுபடியும் கடலோரத்திலே போதகம்பண்ணத் தொடங்கினார். திரளான ஜனங்கள் அவரிடத்தில் கூடிவந்தபடியால், அவர் கடலிலே நின்ற ஒரு படவில் ஏறி உட்கார்ந்தார்; ஜனங்களெல்லாரும் கடற்கரையில் நி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அநேக விசேஷங்களை உவமைகளாக அவர்களுக்குப் போதித்தார்; போதிக்கிறபொழுது அவர்களுக்குச் சொன்னத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ேளுங்கள், விதைக்கிறவன் ஒருவன் விதைக்கப் புறப்ப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விதைக்கையில், சில விதை வழியருகே விழுந்தது; ஆகாயத்துப் பறவைகள் வந்து அதைப் பட்சித்துப்போ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விதைக்கையில், சில விதை வழியருகே விழுந்தது; ஆகாயத்துப் பறவைகள் வந்து அதைப் பட்சித்துப்போ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ல விதை அதிக மண்ணில்லாத கற்பாறை நிலத்தில் விழுந்தது; அதற்கு ஆழமான மண்ணில்லாததினாலே சீக்கிரத்தில் முளைத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ல விதை அதிக மண்ணில்லாத கற்பாறை நிலத்தில் விழுந்தது; அதற்கு ஆழமான மண்ணில்லாததினாலே சீக்கிரத்தில் முளைத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யில் ஏறினபோதோ, தீய்ந்துபோய், வேரில்லாமையால் உலர்ந்து 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 விதை முள்ளுள்ள இடங்களில் விழுந்தது; முள் வளர்ந்து, அது பலன் கொடாதபடி அதை நெருக்கிப்போ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 விதை நல்ல நிலத்தில் விழுந்து, ஓங்கிவளருகிற பயிராகி, ஒன்று முப்பதும், ஒன்று அறுபதும், ஒன்று நூறுமாகப் பலன் த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 விதை நல்ல நிலத்தில் விழுந்து, ஓங்கிவளருகிற பயிராகி, ஒன்று முப்பதும், ஒன்று அறுபதும், ஒன்று நூறுமாகப் பலன் த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ேட்கிறதற்குக் காதுள்ளவன் கேட்கக்கடவன் என்று அவர்களுக்குச் சொன்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தனித்திருக்கிறபோது, பன்னிருவரோடுங்கூட அவரைச் சூழ்ந்திருந்தவர்கள் இந்த உவமையைக் குறித்து அவரிடத்தில் கே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: தேவனுடைய ராஜ்யத்தின் இரகசியத்தை அறியும்படி உங்களுக்கு அருளப்பட்டது. புறம்பே இருக்கிறவர்களுக்கோ இவைகளெல்லாம் உவமைகளாகச் சொல்லப்பட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: தேவனுடைய ராஜ்யத்தின் இரகசியத்தை அறியும்படி உங்களுக்கு அருளப்பட்டது. புறம்பே இருக்கிறவர்களுக்கோ இவைகளெல்லாம் உவமைகளாகச் சொல்லப்பட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குணப்படாதபடிக்கும், பாவங்கள் அவர்களுக்கு மன்னிக்கப்படாதபடிக்கும், அவர்கள் கண்டும் காணாதவர்களாகவும், கேட்டும் உணராதவர்களாகவும் இருக்கும்படி, இப்படிச் சொல்லப்படுகிறது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குணப்படாதபடிக்கும், பாவங்கள் அவர்களுக்கு மன்னிக்கப்படாதபடிக்கும், அவர்கள் கண்டும் காணாதவர்களாகவும், கேட்டும் உணராதவர்களாகவும் இருக்கும்படி, இப்படிச் சொல்லப்படுகிறது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அவர் அவர்களை நோக்கி: இந்த உவமையை நீங்கள் அறியவில்லையா? அறியாவிட்டால் மற்ற உவமைகளையெல்லாம் எப்படி அறிவீர்கள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அவர் அவர்களை நோக்கி: இந்த உவமையை நீங்கள் அறியவில்லையா? அறியாவிட்டால் மற்ற உவமைகளையெல்லாம் எப்படி அறிவீர்கள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தைக்கிறவன் வசனத்தை விதைக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சனத்தைக் கேட்டவுடனே, சாத்தான் வந்து, அவர்கள் இருதயங்களில் விதைக்கப்பட்ட வசனத்தை எடுத்துப்போடுகிறான். இவர்களே வசனம் விதைக்கப்படுகிற வழியருகான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சனத்தைக் கேட்டவுடனே, சாத்தான் வந்து, அவர்கள் இருதயங்களில் விதைக்கப்பட்ட வசனத்தை எடுத்துப்போடுகிறான். இவர்களே வசனம் விதைக்கப்படுகிற வழியருகானவ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, வசனத்தைக் கேட்டவுடனே அதைச் சந்தோஷத்தோடு ஏற்றுக்கொண்ட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, வசனத்தைக் கேட்டவுடனே அதைச் சந்தோஷத்தோடு ஏற்றுக்கொண்ட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ங்களுக்குள்ளே வேர்கொள்ளாதபடியால், கொஞ்சக்காலமாத்திரம் நிலைத்திருக்கிறார்கள், வசனத்தினிமித்தம் உபத்திரவமும் துன்பமும் உண்டானவுடனே இடறலடைகிறார்கள்; இவர்களே கற்பாறை நிலத்தில் விதைக்கப்பட்ட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ங்களுக்குள்ளே வேர்கொள்ளாதபடியால், கொஞ்சக்காலமாத்திரம் நிலைத்திருக்கிறார்கள், வசனத்தினிமித்தம் உபத்திரவமும் துன்பமும் உண்டானவுடனே இடறலடைகிறார்கள்; இவர்களே கற்பாறை நிலத்தில் விதைக்கப்பட்டவ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சனத்தைக் கேட்டும், உலகக்கவலைகளும், ஐசுவரியத்தின் மயக்கமும், மற்றவைகளைப்பற்றி உண்டாகிற இச்சைகளும் உட்பிரவேசித்து, வசனத்தை நெருக்கிப் போட, அதினால் பலனற்றுப்போகிறார்கள்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ே முள்ளுள்ள இடங்களில் விதைக்கப்பட்டவ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ே முள்ளுள்ள இடங்களில் விதைக்கப்பட்டவ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சனத்தைக் கேட்டு, ஏற்றுக்கொண்டு, ஒன்று முப்பதும், ஒன்று அறுபதும், ஒன்று நூறுமாகப் பலன்கொடுக்கிறார்கள்; இவர்களே நல்ல நிலத்தில் விதைக்கப்பட்டவர்கள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சனத்தைக் கேட்டு, ஏற்றுக்கொண்டு, ஒன்று முப்பதும், ஒன்று அறுபதும், ஒன்று நூறுமாகப் பலன்கொடுக்கிறார்கள்; இவர்களே நல்ல நிலத்தில் விதைக்கப்பட்டவர்கள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 அவர் அவர்களை நோக்கி: விளக்கைத் தண்டின்மேல் வைக்கிறதற்கேயன்றி, மரக்காலின் கீழாகிலும், கட்டிலின் கீழாகிலும், வைக்கிறதற்குக் கொண்டுவருவார்களா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 அவர் அவர்களை நோக்கி: விளக்கைத் தண்டின்மேல் வைக்கிறதற்கேயன்றி, மரக்காலின் கீழாகிலும், கட்டிலின் கீழாகிலும், வைக்கிறதற்குக் கொண்டுவருவார்களா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ெளியரங்கமாகாத அந்தரங்கமுமில்லை, வெளிக்கு வராத மறைபொருளும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ெளியரங்கமாகாத அந்தரங்கமுமில்லை, வெளிக்கு வராத மறைபொருளும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ேட்கிறதற்கு ஒருவன் காதுள்ளவனாயிருந்தால் கேட்கக்கடவன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அவர் அவர்களை நோக்கி: நீங்கள் கேட்கிறதைக் கவனியுங்கள், எந்த அளவினால் அளக்கிறீர்களோ, அந்த அளவினால் உங்களுக்கும் அளக்கப்படும்; கேட்கிற உங்களுக்கு அதிகம் கொடுக்கப்ப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அவர் அவர்களை நோக்கி: நீங்கள் கேட்கிறதைக் கவனியுங்கள், எந்த அளவினால் அளக்கிறீர்களோ, அந்த அளவினால் உங்களுக்கும் அளக்கப்படும்; கேட்கிற உங்களுக்கு அதிகம் கொடுக்கப்ப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ள்ளவனெவனோ அவனுக்குக் கொடுக்கப்படும்; இல்லாதவனெவனோ அவனிடத்தில் உள்ளதும் எடுத்துக்கொள்ளப்படும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ள்ளவனெவனோ அவனுக்குக் கொடுக்கப்படும்; இல்லாதவனெவனோ அவனிடத்தில் உள்ளதும் எடுத்துக்கொள்ளப்படும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அவர் அவர்களை நோக்கி: தேவனுடைய ராஜ்யமானது, ஒரு மனுஷன் நிலத்தில் விதையை விதைத்து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ரவில் தூங்கி, பகலில் விழித்திருக்க, அவனுக்குத் தெரியாதவிதமாய், விதை முளைத்துப் பயிராகிறதற்கு ஒப்பாயி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ரவில் தூங்கி, பகலில் விழித்திருக்க, அவனுக்குத் தெரியாதவிதமாய், விதை முளைத்துப் பயிராகிறதற்கு ஒப்பாயிருக்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ப்படியென்றால், நிலமானது முன்பு முளையையும், பின்பு கதிரையும், கதிரிலே நிறைந்த தானியத்தையும் பலனாகத் தானாய்க் கொடுக்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ப்படியென்றால், நிலமானது முன்பு முளையையும், பின்பு கதிரையும், கதிரிலே நிறைந்த தானியத்தையும் பலனாகத் தானாய்க் கொடுக்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யிர் விளைந்து அறுப்புக்காலம் வந்தவுடனே, அறுக்கிறதற்கு ஆட்களை அனுப்புகிறா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யிர் விளைந்து அறுப்புக்காலம் வந்தவுடனே, அறுக்கிறதற்கு ஆட்களை அனுப்புகிறான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னும் அவர் அவர்களை நோக்கி: தேவனுடைய ராஜ்யத்தை எதற்கு ஒப்பிடுவோம்? அல்லது எந்த உவமையினாலே அதைத் திருஷ்டாந்தப்படுத்துவோம்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னும் அவர் அவர்களை நோக்கி: தேவனுடைய ராஜ்யத்தை எதற்கு ஒப்பிடுவோம்? அல்லது எந்த உவமையினாலே அதைத் திருஷ்டாந்தப்படுத்துவோம்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ஒரு கடுகு விதைக்கு ஒப்பாயிருக்கிறது; அது பூமியில் விதைக்கப்படும்போது பூமியிலுள்ள சகல விதைகளிலும் சிறிதாயிருக்கிறது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ஒரு கடுகு விதைக்கு ஒப்பாயிருக்கிறது; அது பூமியில் விதைக்கப்படும்போது பூமியிலுள்ள சகல விதைகளிலும் சிறிதாயிருக்கிறது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விதைக்கப்பட்டபின்போ, அது வளர்ந்து, சகல பூண்டுகளிலும் பெரிதாகி, ஆகாயத்துப்பறவைகள் அதினுடைய நிழலின்கீழ் வந்தடையத்தக்க பெரிய கிளைகளை விடும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விதைக்கப்பட்டபின்போ, அது வளர்ந்து, சகல பூண்டுகளிலும் பெரிதாகி, ஆகாயத்துப்பறவைகள் அதினுடைய நிழலின்கீழ் வந்தடையத்தக்க பெரிய கிளைகளை விடும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கேட்டறியும் திராணிக்குத்தக்கதாக, அவர் இப்படிப்பட்ட அநேக உவமைகளினாலே அவர்களுக்கு வசனத்தைச் சொன்ன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வமைகளினாலேயன்றி அவர்களுக்கு ஒன்றும் சொல்லவில்லை; அவர் தம்முடைய சீஷரோடே தனித்திருக்கும்போது, அவர்களுக்கு எல்லாவற்றையும் விவரித்துச்சொன்ன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வமைகளினாலேயன்றி அவர்களுக்கு ஒன்றும் சொல்லவில்லை; அவர் தம்முடைய சீஷரோடே தனித்திருக்கும்போது, அவர்களுக்கு எல்லாவற்றையும் விவரித்துச்சொன்ன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ு சாயங்காலத்தில், அவர் அவர்களை நோக்கி: அக்கரைக்குப் போவோம் வாருங்கள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ு சாயங்காலத்தில், அவர் அவர்களை நோக்கி: அக்கரைக்குப் போவோம் வாருங்கள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 ஜனங்களை அனுப்பிவிட்டு, அவர் படவிலிருந்தபடியே அவரைக் கொண்டுபோனார்கள். வேறே படவுகளும் அவரோடேகூட இருந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 ஜனங்களை அனுப்பிவிட்டு, அவர் படவிலிருந்தபடியே அவரைக் கொண்டுபோனார்கள். வேறே படவுகளும் அவரோடேகூட இ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, பலத்த சுழல்காற்று உண்டாகி, படவு நிரம்பத்தக்கதாக, அலைகள் அதின்மேல் மோதிற்ற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, பலத்த சுழல்காற்று உண்டாகி, படவு நிரம்பத்தக்கதாக, அலைகள் அதின்மேல் மோதிற்ற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ப்பலின் பின்னணியத்தில் அவர் தலையணை வைத்து நித்திரையாயிருந்தார். அவர்கள் அவரை எழுப்பி: போதகரே, நாங்கள் மடிந்து போகிறது உமக்குக் கவலையில்லையா என்ற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ப்பலின் பின்னணியத்தில் அவர் தலையணை வைத்து நித்திரையாயிருந்தார். அவர்கள் அவரை எழுப்பி: போதகரே, நாங்கள் மடிந்து போகிறது உமக்குக் கவலையில்லையா என்ற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எழுந்து, காற்றை அதட்டி, கடலைப்பார்த்து: இரையாதே, அமைதலாயிரு என்றார். அப்பொழுது காற்று நின்றுபோய், மிகுந்த அமைதலுண்டாயிற்ற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எழுந்து, காற்றை அதட்டி, கடலைப்பார்த்து: இரையாதே, அமைதலாயிரு என்றார். அப்பொழுது காற்று நின்றுபோய், மிகுந்த அமைதலுண்டாயிற்ற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 அவர்களை நோக்கி: ஏன் இப்படிப் பயப்படுகிறீர்கள்? ஏன் உங்களுக்கு விசுவாசம் இல்லாமற்போயிற்று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மிகவும் பயந்து: இவர் யாரோ? காற்றும் கடலும் இவருக்குக் கீழ்ப்படிகிறதே என்று, ஒருவரோடொருவர் சொல்லிக்கொண்ட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மிகவும் பயந்து: இவர் யாரோ? காற்றும் கடலும் இவருக்குக் கீழ்ப்படிகிறதே என்று, ஒருவரோடொருவர் சொல்லிக்கொ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48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he began again to teach by the sea side: and there was gathered unto him a great multitud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 that he entered into a ship, and sat in the sea; and the whole multitude was by the sea o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e taught them many things by parables, and said unto them in his doctrin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arken; Behold, there went out a sower to sow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t came to pass, as he sowed, some fell by the way side, and the fowls of the air came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voured it u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some fell on stony ground, where it had not much earth; and immediately it sprang up, becau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 had no depth of eart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when the sun was up, it was scorched; and because it had no root, it withered aw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some fell among thorns, and the thorns grew up, and choked it, and it yielded no fru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other fell on good ground, and did yield fruit that sprang up and increased; and brou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th, some thirty, and some sixty, and some an hundr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he said unto them, He that has ears to hear, let him he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when he was alone, they that were about him with the twelve asked of him the parab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he said unto them, Unto you it is given to know the mystery of the kingdom of God: but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 that are without, all these things are done in parable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at seeing they may see, and not perceive; and hearing they may hear, and not understand; le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t any time they should be converted, and their sins should be forgiven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said unto them, Know all of you not this parable? and how then will all of you know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arabl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sower sows the w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se are they by the way side, where the word is sown; but when they have heard, Sat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s immediately, and takes away the word that was sown in their hear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se are they likewise which are sown on stony ground; who, when they have heard the wor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mmediately receive it with gladnes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ave no root in themselves, and so endure but for a time: afterward, when affliction 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rsecution arises for the word's sake, immediately they are offend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se are they which are sown among thorns; such as hear the wor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cares of this world, and the deceitfulness of riches, and the lusts of other thing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ntering in, choke the word, and it becomes unfruitfu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se are they which are sown on good ground; such as hear the word, and receive it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ing forth fruit, some thirtyfold, some sixty, and some an hundr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he said unto them, Is a candle brought to be put under a bushel, or under a bed? and not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 set on a candlestick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there is nothing hid, which shall not be manifested; neither was any thing kept secret,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it should come abro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f any man have ears to hear, let him he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e said unto them, Take heed what all of you hear: with what measure all of you mete, i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be measured to you: and unto you that hear shall more be gi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he that has, to him shall be given: and he that has not, from him shall be taken even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he ha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he said, So is the kingdom of God, as if a man should cast seed into the groun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should sleep, and rise night and day, and the seed should spring and grow up, he knows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the earth brings forth fruit of herself; first the blade, then the ear, after that the fu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rn in the e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when the fruit is brought forth, immediately he puts in the sickle, because the harvest h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he said, Unto which shall we liken the kingdom of God? or with what comparison shall w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pare i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It is like a grain of mustard seed, which, when it is sown in the earth, is less than all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eds that be in the eart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But when it is sown, it grows up, and becomes greater than all herbs, and shoots out gre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anches; so that the fowls of the air may lodge under the shadow of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with many such parables spoke he the word unto them, as they were able to hear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But without a parable spoke he not unto them: and when they were alone, he expounded all thing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his discipl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the same day, when the even was come, he says unto them, Let us pass over unto the ot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d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when they had sent away the multitude, they took him even as he was in the ship. And th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re also with him other little ship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there arose a great storm of wind, and the waves beat into the ship, so that it was no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u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he was in the hinder part of the ship, asleep on a pillow: and they awake him, and say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, Master, care you not that we perish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he arose, and rebuked the wind, and said unto the sea, Peace, be still. And the wind cease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re was a great cal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he said unto them, Why are all of you so fearful? how is it that all of you have no faith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And they feared exceedingly, and said one to another, What manner of man is this, that eve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nd and the sea obey him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2026-10-20T01:10:07Z</dcterms:created>
  <dcterms:modified xsi:type="dcterms:W3CDTF">2026-10-20T01:10:07Z</dcterms:modified>
  <dc:title>Mark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