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17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த்து நான் ஆராதித்து நா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யின் அபிஷேகத்த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றைந்திட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துதிக்கும் ஆராதனையி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மகிமை உண்டு உண்ட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துதிக்கும் ஆராதனையி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பிரசன்னம் உண்டு உண்ட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துதிக்கும் ஆராதனையி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அபிஷேகம் உண்டு உண்ட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துதிக்கும் ஆராதனையி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க்க வெட்கப்படமாட்ட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அக்கினி உண்டு உண்ட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க்க தயங்கவும் மாட்டேன்-நா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த்து ஆராதித்து ஆராதனையின் ஆழம் சென்ற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ல் களிகூர்ந்து மகிழ்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க்கொட்டி பாடுவேன் நடனமாட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ெம்பீர சத்தமாய் முழக்கமிட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துதிக்கும் ஆராதனையி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வல்லமை உண்டு உண்ட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2026-09-15T18:05:12Z</dcterms:created>
  <dcterms:modified xsi:type="dcterms:W3CDTF">2026-09-15T18:05:12Z</dcterms:modified>
  <dc:title>துதிப் பாடல்கள் : 279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