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த்து நான் ஆராதித்து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யின் அபிஷேக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மகிமை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ரசன்னம்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அபிஷேகம்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வெட்கப்படமா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அக்கினி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தயங்கவும் மாட்டேன்-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த்து ஆராதித்து ஆராதனையின் ஆழம் செ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களிகூர்ந்து மகிழ்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்கொட்டி பாடுவேன் நடனம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சத்தமாய் முழக்கம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ும் ஆராதன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வல்லமை உண்டு உ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2026-07-31T14:58:05Z</dcterms:created>
  <dcterms:modified xsi:type="dcterms:W3CDTF">2026-07-31T14:58:05Z</dcterms:modified>
  <dc:title>துதிப் பாடல்கள் : 279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