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ள்ளைகளே, நீங்கள் தகப்பன் போதகத்தைக் கேட்டு, புத்தியை அடையும்படி கவன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 நற்போதகத்தைத் தருகிறேன்; என் உபதேசத்தை விடாத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தகப்பனுக்குப் பிரியமான குமாரனும், என் தாய்க்கு மிகவும் அருமையான ஒரே பிள்ளையுமான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எனக்குப் போதித்துச் சொன்னது: உன் இருதயம் என் வார்த்தைகளைக் காத்துக்கொள்ளக்கடவது; என் கட்டளைகளைக் கைக்கொள், அப்பொழுது பிழைப்ப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எனக்குப் போதித்துச் சொன்னது: உன் இருதயம் என் வார்த்தைகளைக் காத்துக்கொள்ளக்கடவது; என் கட்டளைகளைக் கைக்கொள், அப்பொழுது பிழை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ஞானத்தைச் சம்பாதி, புத்தியையும் சம்பாதி; என் வாயின் வார்த்தைகளை மறவாமலும் விட்டு விலகாமலும் இர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விடாதே, அது உன்னைத் தற்காக்கும்: அதின்மேல் பிரியமாயிரு, அது உன்னைக் காத்துக்கொள்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ஞானமே முக்கியம் ஞானத்தைச் சம்பாதி; என்னத்தைச் சம்பாதித்தாலும் புத்தியைச் சம்பாதித்துக்கொ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தை மேன்மைப்படுத்து, அது உன்னை மேன்மைப்படுத்தும்; நீ அதைத் தழுவிக்கொண்டால், அது உன்னைக் கனம்பண்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உன் தலைக்கு அலங்காரமான முடியைக் கொடுக்கும்; அது மகிமையான கிரீடத்தை உனக்குச் சூட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கனே, கேள், என் வார்த்தைகளை ஏற்றுக்கொள்; அப்பொழுது உன் ஆயுசின் வருஷங்கள் அதிக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ஞானமார்க்கத்தை நான் உனக்குப் போதித்தேன்; செவ்வையான பாதைகளிலே உன்னை நடத்த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ைகளில் நடக்கும்போது உன் நடைகளுக்கு இடுக்கண் உண்டாவதில்லை; நீ அவைகளில் ஓடினாலும் இடறமாட்ட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்திமதியை உறுதியாய்ப் பற்றிக்கொள், அதை விட்டுவிடாதே; அதைக்காத்துக்கொள், அதுவே உனக்கு ஜீ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ன்மார்க்கருடைய பாதையில் பிரவேசியாதே; தீயோருடைய வழியில் நடவா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ை வெறுத்துவிடு அதின் வழியாய்ப் போகாதே; அதை விட்டு விலகிக் கடந்துபோ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ப்புச் செய்தாலொழிய அவர்களுக்கு நித்திரை வராது; அவர்கள் யாரையாகிலும் விழப்பண்ணாதிருந்தால் அவர்கள் தூக்கம் கலைந்து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ஆகாமியத்தின் அப்பத்தைப் புசித்து, கொடுமையின் இரசத்தைக் குடி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களுடைய பாதை நடுப்பகல்வரைக்கும் அதிகமதிகமாய்ப் பிரகாசிக்கிற சூரியப்பிரகாசம்போல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ருடைய பாதையோ காரிருளைப்போலிருக்கும்; தாங்கள் இடறுவது இன்னதில் என்று அறிய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னே, என் வார்த்தைகளைக் கவனி; என் வசனங்களுக்கு உன் செவியைச் ச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உன் கண்களை விட்டுப்பிரியாதிருப்பதாக; அவைகளை உன் இருதயத்துக்குள்ளே காத்துக்கொ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ைக் கண்டுபிடிக்கிறவர்களுக்கு அவைகள் ஜீவனும், அவர்கள் உடலுக்கெல்லாம் ஆரோக்கியமும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க் காவலோடும் உன் இருதயத்தைக் காத்துக்கொள், அதினிடத்தினின்று ஜீவஊற்று புற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யின் தாறுமாறுகளை உன்னை விட்டகற்றி, உதடுகளின் மாறுபாட்டை உனக்குத் தூரப்படுத்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ண்கள் நேராய் நோக்கக்கடவது; உன் கண்ணிமைகள் உனக்கு முன்னே செவ்வையாய்ப் பார்க்கக்கடவ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கால் நடையைச் சீர்தூக்கிப்பார்; உன் வழிகளெல்லாம் நிலைவரப்பட்டி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லதுபுறமாவது இடதுபுறமாவது சாயாதே; உன் காலைத் தீமைக்கு விலக்கு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ക്കളേ, അപ്പന്റെ പ്രബോധനം കേട്ടു വിവേകം പ്രാപിക്കേണ്ടതിന്നു ശ്രദ്ധ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നിങ്ങൾക്കു സൽബുദ്ധി ഉപദേശിച്ചുതരുന്നു; എന്റെ ഉപദേശം നിങ്ങൾ ഉപേക്ഷ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എന്റെ അപ്പന്നു മകനും എന്റെ അമ്മെക്കു ഓമനയും ഏകപുത്രനും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എന്നെ പഠിപ്പിച്ചു, എന്നോടു പറഞ്ഞതു: എന്റെ വചനങ്ങളെ ഹൃദയത്തിൽ സംഗ്രഹിച്ചുകൊൾക; എന്റെ കല്പന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മാണിച്ചു ജീവ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ജ്ഞാനം സമ്പാദിക്ക: വിവേകം നേടുക; മറക്കരുതു; എന്റെ വചനങ്ങളെ വിട്ടുമാറു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ിനെ ഉപേക്ഷിക്കരുതു; അതു നിന്നെ കാക്കും; അതിൽ പ്രിയം വെക്കുക; അതു നിന്നെ സൂക്ഷ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ജ്ഞാനംതന്നേ പ്രധാനം; ജ്ഞാനം സമ്പാദിക്ക; നിന്റെ സകലസമ്പാദ്യത്താലും വിവേകം നേ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ിനെ ഉയർത്തുക; അതു നിന്നെ ഉയർത്തും; അതിനെ ആലിംഗനം ചെയ്താൽ അതു നിനക്കു മാനം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 നിന്റെ തലയെ അലങ്കാരമാല അണിയിക്കും; അതു നിന്നെ ഒരു മഹത്വകിരീടം ചൂ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കനേ കേട്ടു എന്റെ വചനങ്ങളെ കൈക്കൊൾക; എന്നാൽ നിനക്കു ദീർഘായുസ്സു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ജ്ഞാനത്തിന്റെ മാർഗ്ഗം ഞാൻ നിന്നെ ഉപദേശിക്കുന്നു: നേരെയുള്ള പാതയിൽ ഞാൻ നിന്നെ നട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ടക്കുമ്പോൾ നിന്റെ കാലടിക്കു ഇടുക്കം വരികയില്ല; ഓടുമ്പോൾ നീ ഇടറ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്രബോധനം മുറുകെ പിടിക്ക; വിട്ടുകളയരുതു; അതിനെ കാത്തുകൊൾക, അതു നിന്റെ ജീവന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ുഷ്ടന്മാരുടെ പാതയിൽ നീ ചെല്ലരുതു; ദുർജ്ജനത്തിന്റെ വഴിയിൽ നടക്കയുമ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ിനോടു അകന്നുനിൽക്ക; അതിൽ നടക്കരുതു; അതു വിട്ടുമാറി കടന്നുപേ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ദോഷം ചെയ്തിട്ടല്ലാതെ ഉറങ്ങുകയില്ല; വല്ലവരെയും വീഴിച്ചിട്ടല്ലാതെ അവർക്കു ഉറക്കം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ുഷ്ടതയുടെ ആഹാരംകൊണ്ടു അവർ ഉപജീവിക്കുന്നു; ബലാൽക്കാരത്തിന്റെ വീഞ്ഞു അവർ പാന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തിമാന്മാരുടെ പാതയോ പ്രഭാതത്തിന്റെ വെളിച്ചംപോലെ; അതു നട്ടുച്ചവരെ അധികമധികം ശോഭിച്ചു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ുഷ്ടന്മാരുടെവഴി അന്ധകാരംപോലെയാകുന്നു; ഏതിങ്കൽ തട്ടി വീഴും എന്നു അവർ അറിയ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കനേ, എന്റെ വചനങ്ങൾക്കു ശ്രദ്ധതരിക; എന്റെ മൊഴികൾക്കു നിന്റെ ചെവി ചായ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 നിന്റെ ദൃഷ്ടിയിൽനിന്നു മാറിപ്പോകരുതു; നിന്റെ ഹൃദയത്തിന്റെ നടുവിൽ അവയെ സൂക്ഷിച്ചു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യെ കിട്ടുന്നവർക്കു അവ ജീവനും അവരുടെ സർവ്വദേഹത്തിന്നും സൌഖ്യ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കലജാഗ്രതയോടുംകൂടെ നിന്റെ ഹൃദയത്തെ കാത്തുകൊൾക; ജീവന്റെ ഉത്ഭവം അതിൽനിന്നല്ലോ ആ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ായുടെ വക്രത നിങ്കൽനിന്നു നീക്കിക്കളക; അധരങ്ങളുടെ വികടം നിങ്കൽനിന്നകറ്റ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ന്റെ കണ്ണു നേരെ നോക്കട്ടെ; നിന്റെ കണ്ണിമ ചൊവ്വെ മുമ്പോട്ടു മിഴ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ന്റെ കാലുകളുടെ പാതയെ നിരപ്പാക്കുക; നിന്റെ വഴികളെല്ലാം സ്ഥിരമാ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ഇടത്തോട്ടോ വലത്തോട്ടോ തിരിയരുതു; നിന്റെ കാലിനെ ദോഷം വിട്ടകലുമാറാ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2026-10-20T02:02:29Z</dcterms:created>
  <dcterms:modified xsi:type="dcterms:W3CDTF">2026-10-20T02:02:29Z</dcterms:modified>
  <dc:title>സദൃശവാക്യങ്ങൾ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