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ுள்ளவனெவனோ அவன் கேட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அது மனுஷருக்குமுன்பாக வானத்திலிருந்து பூமியின்மேல் அக்கினியை இறங்கப்பண்ணத்தக்கதாகப் பெரிய அற்புதங்களை நடப்ப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அது மனுஷருக்குமுன்பாக வானத்திலிருந்து பூமியின்மேல் அக்கினியை இறங்கப்பண்ணத்தக்கதாகப் பெரிய அற்புதங்களை நடப்ப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tood upon the sand of the sea, and saw a beast rise up out of the sea, having seven head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en horns, and upon his horns ten crowns, and upon his heads the name of blasphem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beast which I saw was like unto a leopard, and his feet were as the feet of a bear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mouth as the mouth of a lion: and the dragon gave him his power, and his seat, and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uthor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saw one of his heads as it were wounded to death; and his deadly wound was healed: and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ld wondered after the be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worshipped the dragon which gave power unto the beast: and they worshipped the bea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ing, Who is like unto the beast? who is able to make war with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re was given unto him a mouth speaking great things and blasphemies; and power w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 to continue forty and two month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opened his mouth in blasphemy against God, to blaspheme his name, and his tabernacl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that dwell in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it was given unto him to make war with the saints, and to overcome them: and power w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over all families, and tongues, and nat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ll that dwell upon the earth shall worship him, whose names are not written in the book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 of the Lamb slain from the foundation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any man have an ear, let him h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leads into captivity shall go into captivity: he that kills with the sword must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lled with the sword. Here is the patience and the faith of the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beheld another beast coming up out of the earth; and he had two horns like a lamb, and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ke as a drag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execises all the power of the first beast before him, and causes the earth and them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well therein to worship the first beast, whose deadly wound was hea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does great wonders, so that he makes fire come down from heaven on the earth in the s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m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deceives them that dwell on the earth by the means of those miracles which he had power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in the sight of the beast; saying to them that dwell on the earth, that they should make an imag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beast, which had the wound by a sword, and did l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had power to give life unto the image of the beast, that the image of the beast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th speak, and cause that as many as would not worship the image of the beast should be k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causes all, both small and great, rich and poor, free and bond, to receive a mark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right hand, or in their forehead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at no man might buy or sell, save he that had the mark, or the name of the beast, 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umber of his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re is wisdom. Let him that has understanding count the number of the beast: for it i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umber of a man; and his number is Six hundred threescore and six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2026-10-21T09:39:52Z</dcterms:created>
  <dcterms:modified xsi:type="dcterms:W3CDTF">2026-10-21T09:39:52Z</dcterms:modified>
  <dc:title>Revelation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