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ar the right, O LORD, attend unto my cry, give ear unto my prayer, that goes not out of feigned lip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ar the right, O LORD, attend unto my cry, give ear unto my prayer, that goes not out of feigned lip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Let my sentence come forth from your presence; let yours eyes behold the things that are equal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ou have proved mine heart; you have visited me in the night; you have tried me, and shall find nothing; I am purposed that my mouth shall not transgres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ou have proved mine heart; you have visited me in the night; you have tried me, and shall find nothing; I am purposed that my mouth shall not transgres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Concerning the works of men, by the word of your lips I have kept me from the paths of the destroyer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Concerning the works of men, by the word of your lips I have kept me from the paths of the destroyer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old up my activities in your paths, that my footsteps slip not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have called upon you, for you will hear me, O God: incline yours ear unto me, and hear my speec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have called upon you, for you will hear me, O God: incline yours ear unto me, and hear my speech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how your marvellous loving kindness, O you that save by your right hand them which put their trust in you from those that rise up against them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how your marvellous loving kindness, O you that save by your right hand them which put their trust in you from those that rise up against them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Keep me as the apple of the eye, hide me under the shadow of your wings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rom the wicked that oppress me, from my deadly enemies, who compass me about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rom the wicked that oppress me, from my deadly enemies, who compass me abou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y are enclosed in their own fat: with their mouth they speak proudly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y have now compassed us in our steps: they have set their eyes bowing down to the earth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y have now compassed us in our steps: they have set their eyes bowing down to the earth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Like a lion that is greedy of his prey, and as it were a young lion lurking in secret place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Like a lion that is greedy of his prey, and as it were a young lion lurking in secret place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rise, O LORD, disappoint him, cast him down: deliver my soul from the wicked, which is your sword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rise, O LORD, disappoint him, cast him down: deliver my soul from the wicked, which is your sword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rom men which are your hand, O LORD, from men of the world, which have their portion in this life, and whose belly you fill with your hid treasure: they are full of children, and leave the rest of their substance to their babe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rom men which are your hand, O LORD, from men of the world, which have their portion in this life, and whose belly you fill with your hid treasure: they are full of children, and leave the rest of their substance to their babe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rom men which are your hand, O LORD, from men of the world, which have their portion in this life, and whose belly you fill with your hid treasure: they are full of children, and leave the rest of their substance to their babe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rom men which are your hand, O LORD, from men of the world, which have their portion in this life, and whose belly you fill with your hid treasure: they are full of children, and leave the rest of their substance to their babes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s for me, I will behold your face in righteousness: I shall be satisfied, when I awake, with your likenes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0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நியாயத்தைக் கேட்டருளும், என் கூப்பிடுதலைக் கவனியும்; கபடமில்லாத உதடுகளினி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றக்கும் என் விண்ணப்பத்திற்குச் செவிகொ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்முடைய சந்நிதியிலிருந்து என் நியாயம் வெளிப்படுவதாக; உம்முடைய கண்கள் நியாயமானவைகளை நோக்கு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் இருதயத்தைப் பரிசோதித்து, இராக்காலத்திலே அதை விசாரித்து, என்னைப் புடமிட்டுப்பார்த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ன்றும் காணாதிருக்கிறீர்; என் வாய் மீறாதபடிக்குத் தீர்மானம் பண்ண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ரின்செய்கைகளைக்குறித்து, நான் உம்முடைய உதடுகளின் வாக்கினாலே துஷ்டனுடைய பாதைகளுக்கு விலக்க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க் காத்துக் கொள்ள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காலடிகள் வழுவாதபடிக்கு, என் நடைகளை உமது வழிகளில் ஸ்திரப்படுத்த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ே, நான் உம்மை நோக்கிக் கெஞ்சுகிறேன், எனக்குச் செவிகொடுக்கிறீர்; என்னிடத்தில் உ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வியைச் சாய்த்து, என் வார்த்தையைக் கேட்ட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்மை நம்புகிறவர்களை அவர்களுக்கு விரோதமாய் எழும்புகிறவர்களினின்று உமது வலதுகரத்தினால் தப்புவ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ட்சிக்கிறவரே! உம்முடைய அதிசயமான கிருபையை விளங்கப்பண்ண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ண்மணியைப்போல என்னைக் கா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ை ஒடுக்குகிற துன்மார்க்கருக்கும், என்னைச் சூழ்ந்துகொள்ளுகிற என் பிராணப்பகைஞருக்கும் மறைவா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்முடைய செட்டைகளின் நிழலிலே என்னைக் காப்பாற்ற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நிணந்துன்னியிருக்கிறார்கள், தங்கள் வாயினால் வீம்பு பேச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ங்கள் செல்லும் பாதைகளில் இப்பொழுது எங்களை வளைந்துகொண்டார்கள்; எங்களைத் தரையிலே தள்ளும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 கண்கள் எங்களை நோக்கிக்கொண்ட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ீறுகிறதற்கு ஆவலுள்ள சிங்கத்துக்கும், மறைவிடங்களில் பதிவிருக்கிற பால சிங்கத்த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ப்பாய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நீர் எழுந்திருந்து, அவனுக்கு எதிரிட்டு, அவனை மடங்கடியும்; கர்த்தாவே, என் ஆத்துமாவ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ன்மார்க்கனுடைய கைக்கு உம்முடைய பட்டயத்தினால் தப்புவ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ுடைய கைக்கும், இம்மையில் தங்கள் பங்கைப் பெற்றிருக்கிற உலகமக்களின் கைக்கும் உ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த்தினால் என்னைத் தப்புவியும்; அவர்கள் வயிற்றை உமது திரவியத்தினால் நிரப்புகிறீர்;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த்திரபாக்கியத்தினால் திருப்தியடைந்து, தங்களுக்கு மீதியான பொருளைத் தங்கள் குழந்தை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ை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ோ நீதீயில் உம்முடைய முகத்தைத் தரிசிப்பேன்; நான் விழிக்கும்போது உமது சாயலால் திருப்தியா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2026-09-17T05:42:56Z</dcterms:created>
  <dcterms:modified xsi:type="dcterms:W3CDTF">2026-09-17T05:42:56Z</dcterms:modified>
  <dc:title>சங்கீதம்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