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right, O LORD, attend unto my cry, give ear unto my prayer, that goes not out of feigned lip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the right, O LORD, attend unto my cry, give ear unto my prayer, that goes not out of feigned lip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my sentence come forth from your presence; let yours eyes behold the things that are equa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proved mine heart; you have visited me in the night; you have tried me, and shall find nothing; I am purposed that my mouth shall not transgr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proved mine heart; you have visited me in the night; you have tried me, and shall find nothing; I am purposed that my mouth shall not transgr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oncerning the works of men, by the word of your lips I have kept me from the paths of the destroy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Concerning the works of men, by the word of your lips I have kept me from the paths of the destroy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old up my activities in your paths, that my footsteps slip no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alled upon you, for you will hear me, O God: incline yours ear unto me, and hear my speec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called upon you, for you will hear me, O God: incline yours ear unto me, and hear my speec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your marvellous loving kindness, O you that save by your right hand them which put their trust in you from those that rise up against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how your marvellous loving kindness, O you that save by your right hand them which put their trust in you from those that rise up against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Keep me as the apple of the eye, hide me under the shadow of your wings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rom the wicked that oppress me, from my deadly enemies, who compass me abou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rom the wicked that oppress me, from my deadly enemies, who compass me abou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y are enclosed in their own fat: with their mouth they speak proud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have now compassed us in our steps: they have set their eyes bowing down to the earth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have now compassed us in our steps: they have set their eyes bowing down to the earth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ike a lion that is greedy of his prey, and as it were a young lion lurking in secret plac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ike a lion that is greedy of his prey, and as it were a young lion lurking in secret plac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rise, O LORD, disappoint him, cast him down: deliver my soul from the wicked, which is your sword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rise, O LORD, disappoint him, cast him down: deliver my soul from the wicked, which is your sword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rom men which are your hand, O LORD, from men of the world, which have their portion in this life, and whose belly you fill with your hid treasure: they are full of children, and leave the rest of their substance to their babe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s for me, I will behold your face in righteousness: I shall be satisfied, when I awake, with your liken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க்கும் என் விண்ணப்பத்திற்குச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ம் காணாதிருக்கிறீர்; என் வாய் மீறாதபடிக்குத் தீர்மானம் 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 காத்துக் 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யைச் சாய்த்து, என் வார்த்தையைக் 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ிறவரே! உம்முடைய அதிசயமான கிருபையை விள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செட்டைகளின் நிழலிலே என்னைக் காப்பாற்ற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ண்கள் எங்களை நோக்கி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னுடைய கைக்கு உம்முடைய பட்டயத்தினால் 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த்தினால் என்னைத் தப்புவியும்; அவர்கள் வயிற்றை உமது திரவியத்தினால் நிரப்புகிறீர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ரபாக்கியத்தினால் திருப்தியடைந்து, தங்களுக்கு மீதியான பொருளைத் தங்கள் குழந்த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2026-11-02T18:58:04Z</dcterms:created>
  <dcterms:modified xsi:type="dcterms:W3CDTF">2026-11-02T18:58:04Z</dcterms:modified>
  <dc:title>சங்கீதம்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