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கமான் கடுங்கோபங்கொண்டு, புறப்பட்டுப்போய்: அவன் வெளியே வந்து நின்று, தன் தேவனாகிய கர்த்தருடைய நாமத்தைத் தொழுது, தன் கையினால் அந்த இடத்தைத் தடவி, இவ்விதமாய்க் குஷ்டரோகத்தை நீக்கிவிடுவான் என்று எனக்குள் நினைத்திருந்த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கமான் கடுங்கோபங்கொண்டு, புறப்பட்டுப்போய்: அவன் வெளியே வந்து நின்று, தன் தேவனாகிய கர்த்தருடைய நாமத்தைத் தொழுது, தன் கையினால் அந்த இடத்தைத் தடவி, இவ்விதமாய்க் குஷ்டரோகத்தை நீக்கிவிடுவான் என்று எனக்குள் நினைத்திருந்த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ஸ்நானம்பண்ணிச் சுத்தமாகிறதற்கு இஸ்ரவேலின் தண்ணீர்கள் எல்லாவற்றைப்பார்க்கிலும் தமஸ்குவின் நதிகளாகிய ஆப்னாவும் பர்பாரும் நல்லதல்லவோ என்று சொல்லி, உக்கிரத்தோடே திரும்பிப் 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ஸ்நானம்பண்ணிச் சுத்தமாகிறதற்கு இஸ்ரவேலின் தண்ணீர்கள் எல்லாவற்றைப்பார்க்கிலும் தமஸ்குவின் நதிகளாகிய ஆப்னாவும் பர்பாரும் நல்லதல்லவோ என்று சொல்லி, உக்கிரத்தோடே திரும்பிப் 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இறங்கி, தேவனுடைய மனுஷன் வார்த்தையின்படியே யோர்தானில் ஏழுதரம் முழுகினபோது, அவன் மாம்சம் ஒரு சிறுபிள்ளையின் மாம்சத்தைப்போல மாறி, அவன் சுத்தமா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இறங்கி, தேவனுடைய மனுஷன் வார்த்தையின்படியே யோர்தானில் ஏழுதரம் முழுகினபோது, அவன் மாம்சம் ஒரு சிறுபிள்ளையின் மாம்சத்தைப்போல மாறி, அவன் சுத்தமா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வாங்குகிறதில்லை என்று கர்த்தருக்கு முன்பாக அவருடைய ஜீவனைக்கொண்டு சொல்லுகிறேன் என்றான்; வாங்கவேண்டும் என்று அவனை வருந்தினாலும் தட்டுதல் பண்ணிவ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வாங்குகிறதில்லை என்று கர்த்தருக்கு முன்பாக அவருடைய ஜீவனைக்கொண்டு சொல்லுகிறேன் என்றான்; வாங்கவேண்டும் என்று அவனை வருந்தினாலும் தட்டுதல் பண்ணிவ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கமான்: ஆனாலும் இரண்டு கோவேறு கழுதைகள் சுமக்கத்தக்க இரண்டு பொதி மண் உமது அடியேனுக்குக் கட்டளையிடவேண்டும்; உமது அடியேன் இனிக் கர்த்தருக்கே அல்லாமல், அந்நிய தேவர்களுக்குச் சர்வாங்க தகனத்தையும் பலியையும் செலுத்து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கமான்: ஆனாலும் இரண்டு கோவேறு கழுதைகள் சுமக்கத்தக்க இரண்டு பொதி மண் உமது அடியேனுக்குக் கட்டளையிடவேண்டும்; உமது அடியேன் இனிக் கர்த்தருக்கே அல்லாமல், அந்நிய தேவர்களுக்குச் சர்வாங்க தகனத்தையும் பலியையும் செலுத்துவ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சமாதானத்தோடேபோ என்றான்; இவன் புறப்பட்டுக் கொஞ்சதூரம் போன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கமானைப் பின் தொடர்ந்தான்; அவன் தன் பிறகே ஓடிவருகிறதை நாகமான் கண்டபோது, அவனுக்கு எதிர்கொண்டு போக இரத்தத்திலிருந்து குதித்து: சுகசெய்தியா என்று கே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கமானைப் பின் தொடர்ந்தான்; அவன் தன் பிறகே ஓடிவருகிறதை நாகமான் கண்டபோது, அவனுக்கு எதிர்கொண்டு போக இரத்தத்திலிருந்து குதித்து: சுகசெய்தியா என்று கே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ேட்டண்டைக்கு வந்தபோது, அவன் அதை அவர்கள் கையிலிருந்து வாங்கி, வீட்டிலே வைத்து, அந்த மனுஷரை அனுப்பிவிட்டான்; அவர்கள் போய்வி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ேட்டண்டைக்கு வந்தபோது, அவன் அதை அவர்கள் கையிலிருந்து வாங்கி, வீட்டிலே வைத்து, அந்த மனுஷரை அனுப்பிவிட்டான்; அவர்கள் போய்வி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ன் உள்ளே போய்த் தன் எஜமானுக்கு முன்பாக நின்றான்; கேயாசியே, எங்கேயிருந்து வந்தாய் என்று எலிசா அவனைக் கேட்டதற்கு, அவன்: உமது அடியான் எங்கும் போகவில்லை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ன் உள்ளே போய்த் தன் எஜமானுக்கு முன்பாக நின்றான்; கேயாசியே, எங்கேயிருந்து வந்தாய் என்று எலிசா அவனைக் கேட்டதற்கு, அவன்: உமது அடியான் எங்கும் போகவில்லை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விலிருந்து தண்டுகள் புறப்பட்டு, இஸ்ரவேல் தேசத்திலிருந்து ஒரு சிறு பெண்ணைச் சிறைபிட்டித்துக்கொண்டு வந்திருந்தார்கள்; அவள் நாகமானின் மனைவிக்குப் பணிவிடை செய்துகொண்டிருந்த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விலிருந்து தண்டுகள் புறப்பட்டு, இஸ்ரவேல் தேசத்திலிருந்து ஒரு சிறு பெண்ணைச் சிறைபிட்டித்துக்கொண்டு வந்திருந்தார்கள்; அவள் நாகமானின் மனைவிக்குப் பணிவிடை செய்துகொண்டிருந்த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தன் நாச்சியாரைப் பார்த்து: என் ஆண்டவன் சமாரியாவிலிருக்கிற தீர்க்கதரிசியினிடத்தில் போவாரானால் நலமாயிருக்கும்; அவர் இவருடைய குஷ்டரோகத்தை நீக்கிவிடுவார் என்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தன் நாச்சியாரைப் பார்த்து: என் ஆண்டவன் சமாரியாவிலிருக்கிற தீர்க்கதரிசியினிடத்தில் போவாரானால் நலமாயிருக்கும்; அவர் இவருடைய குஷ்டரோகத்தை நீக்கிவிடுவார் என்ற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 போய், இஸ்ரவேல் தேசத்துப் பெண் இன்ன இன்ன பிரகாரமாய்ச் சொல்லுகிறாள் என்று தன் ஆண்டவனிடத்தில் அறிவி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ீரியாவின் ராஜா: நல்லது போகலாம், இஸ்ரவேலின் ராஜாவுக்கு நிருபம் தருகிறேன் என்றான்; அப்படியே அவன் தன் கையிலே பத்துத் தாலந்து வெள்ளியையும், ஆறாயிரம் சேக்கல் நிறைபொன்னையும், பத்து மாற்றுவஸ்திரங்களையும் எடுத்துக்கொண்டுபோய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ீரியாவின் ராஜா: நல்லது போகலாம், இஸ்ரவேலின் ராஜாவுக்கு நிருபம் தருகிறேன் என்றான்; அப்படியே அவன் தன் கையிலே பத்துத் தாலந்து வெள்ளியையும், ஆறாயிரம் சேக்கல் நிறைபொன்னையும், பத்து மாற்றுவஸ்திரங்களையும் எடுத்துக்கொண்டுபோய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ீரியாவின் ராஜா: நல்லது போகலாம், இஸ்ரவேலின் ராஜாவுக்கு நிருபம் தருகிறேன் என்றான்; அப்படியே அவன் தன் கையிலே பத்துத் தாலந்து வெள்ளியையும், ஆறாயிரம் சேக்கல் நிறைபொன்னையும், பத்து மாற்றுவஸ்திரங்களையும் எடுத்துக்கொண்டுபோய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ன் ராஜாவிடத்தில் அந்த நிருபத்தைக் கொடுத்தான். அதிலே: இந்த நிருபத்தை உம்மிடத்தில் என் ஊழியக்காரனாகிய நாகமான் கொண்டுவருவான்; நீர் அவன் குஷ்டரோகத்தை நீக்கி விட அவனை உம்மிடத்தில் அனுப்பியிருக்கிறேன் என்று எழுதி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ன் ராஜாவிடத்தில் அந்த நிருபத்தைக் கொடுத்தான். அதிலே: இந்த நிருபத்தை உம்மிடத்தில் என் ஊழியக்காரனாகிய நாகமான் கொண்டுவருவான்; நீர் அவன் குஷ்டரோகத்தை நீக்கி விட அவனை உம்மிடத்தில் அனுப்பியிருக்கிறேன் என்று எழுதி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ன் ராஜாவிடத்தில் அந்த நிருபத்தைக் கொடுத்தான். அதிலே: இந்த நிருபத்தை உம்மிடத்தில் என் ஊழியக்காரனாகிய நாகமான் கொண்டுவருவான்; நீர் அவன் குஷ்டரோகத்தை நீக்கி விட அவனை உம்மிடத்தில் அனுப்பியிருக்கிறேன் என்று எழுதிய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கமான் தன் குதிரைகளோடும் தன் இரதத்தோடும் வந்து எலிசாவின் வாசற்படியிலே நி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சா: அவனிடத்தில் ஆள் அனுப்பி, நீ போய், யோர்தானில் ஏழுதரம் ஸ்நானம்பண்ணு; அப்பொழுது உன் மாம்சம் மாறி, நீ சுத்தமாவாய் என்று சொல்லச்சொன்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சா: அவனிடத்தில் ஆள் அனுப்பி, நீ போய், யோர்தானில் ஏழுதரம் ஸ்நானம்பண்ணு; அப்பொழுது உன் மாம்சம் மாறி, நீ சுத்தமாவாய் என்று சொல்லச்சொன்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ையால் நாகமானின் குஷ்டரோகம் உன்னையும் உன் சந்ததியாரையும் என்றைக்கும் பிடித்திருக்கும் என்றான்; உடனே அவன் உறைந்த மழை நிறமான குஷ்டரோகியாகி, அவன் சமுகத்தை விட்டுப் புறப்பட்டுப் போ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ையால் நாகமானின் குஷ்டரோகம் உன்னையும் உன் சந்ததியாரையும் என்றைக்கும் பிடித்திருக்கும் என்றான்; உடனே அவன் உறைந்த மழை நிறமான குஷ்டரோகியாகி, அவன் சமுகத்தை விட்டுப் புறப்பட்டுப் 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ನಾಮಾ ನನು ರೌದ್ರಗೊಂಡು ಹೊರಟು ಹೋಗಿ--ಇಗೋ, ಅವನು ನಿಶ್ಚಯವಾಗಿ ನನ್ನ ಬಳಿಗೆ ಹೊರಟುಬಂದು ತನ್ನ ದೇವರಾದ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ನ್ನು ಕರೆದು ಆ ಸ್ಥಳದ ಮೇಲೆ ತನ್ನ ಕೈಯಾಡಿಸಿ ಕುಷ್ಠರೋಗವನ್ನು ವಾಸಿ ಮಾಡುವನೆಂದು ನಾನು ಯೋಚಿಸ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ಹೊಳೆಗಳಲ್ಲಿ ಸ್ನಾನ ಮಾಡಿ ಶುದ್ಧನಾಗುವ ಹಾಗೆ ದಮಸ್ಕದ ನದಿಗಳಾದ ಅಬಾನಾ ಪರ್ಪರ್‌ ಇಸ್ರಾಯೇಲಿನ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ಿಗಿಂತ ಉತ್ತಮವಲ್ಲವೋ ಎಂದು ಹೇಳಿ ತಿರುಗಿಕೊಂಡು ಕೋಪದಿಂದ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ಅವನ ಸೇವಕರು ನಾಮಾನನ ಬಳಿಗೆ ಬಂದು ಅವನ ಸಂಗಡ ಮಾತನಾಡಿ--ನನ್ನ ತಂದೆಯೇ, ಪ್ರವಾದಿಯು ದೊಡ್ಡ ಕಾರ್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ಹೇಳಿದ್ದರೆ ನೀನು ಮಾಡುತ್ತಿದ್ದಿಯಲ್ಲವೋ? ಅವನು ನಿನಗೆ ಸ್ನಾನಮಾಡಿ ಶುದ್ಧನಾಗೆಂದು ಹೇಳಿದರೆ ಅಡ್ಡಿ ಏನ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ಅವನು ಇಳಿದುಹೋಗಿ ದೇವರ ಮನುಷ್ಯನ ವಾಕ್ಯದ ಪ್ರಕಾರ ಯೊರ್ದನಿನಲ್ಲಿ ಏಳುಸಾರಿ ಮುಣುಗಿದನು; ಆಗ ಅವನ ಶರೀರವು ಚಿಕ್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ುವಿನ ಶರೀರದ ಹಾಗೆ ಮಾರ್ಪಟ್ಟಿತು; ಅವನು ಶುದ್ಧ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ಅವನೂ ಅವನ ಎಲ್ಲಾ ಪರಿವಾರದವರೂ ದೇವರ ಮನುಷ್ಯನ ಬಳಿಗೆ ತಿರುಗಿ ಬಂದರು. ಅವನು ಪ್ರವಾದಿಯ ಮುಂದೆ ನಿಂತು--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 ಲಿನಲ್ಲಿರುವ ದೇವರ ಹೊರತಾಗಿ ಭೂಮಿಯಲ್ಲೆ ಲ್ಲಿಯೂ ಬೇರೆ ದೇವರು ಇಲ್ಲವೆಂದು ನಾನು ಬಲ್ಲೆನು; ಆದಕಾರಣ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ಯಮಾಡಿ ನಿನ್ನ ಸೇವಕನಿಂದ ಕಾಣಿಕೆಯನ್ನು ತಕ್ಕ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ಅವನುನಾನು ಯಾವಾತನ ಮುಂದೆ ನಿಲ್ಲುತ್ತೇನೋ ಆ ಕರ್ತನ ಜೀವದಾಣೆ, ನಾನು ಏನೂ ತಕ್ಕೊಳ್ಳುವದಿಲ್ಲ ಅಂದ ನು.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ಳ್ಳಬೇಕೆಂದು ನಾಮಾನನು ಬಲವಂತ ಮಾಡಿದರೂ ಬೇಡ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ನಾಮಾನನುಹಾಗಾದರೆ ಎರಡು ಹೇಸರ ಕತ್ತೆಗಳು ಹೊರತಕ್ಕ ಮಣ್ಣು ನಿನ್ನ ಸೇವಕನಿಗೆ ದಯಮಾಡಬೇಕಲ್ಲಾ. ನಿನ್ನ ಸೇವಕ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ು ಮೇಲೆ ಕರ್ತನಿಗೆ ಹೊರತಾಗಿ ಅನ್ಯದೇವರುಗಳಿಗೆ ದಹನಬಲಿಯನ್ನಾದರೂ ಬಲಿ ಯನ್ನಾದರೂ ಅರ್ಪಿಸ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ಈ ಕಾರ್ಯವನ್ನು ಕರ್ತನು ನಿನ್ನ ಸೇವಕನಿಗೆ ಮನ್ನಿಸಲಿ; ಏನಂದರೆ, ನನ್ನ ಯಜಮಾನನು ಆರಾಧನೆಗೋಸ್ಕರ ರಿಮ್ಮೋನನ ಮನ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ಿ ಅವನು ನನ್ನ ಕೈಯ ಮೇಲೆ ಆತುಕೊಳ್ಳುವಾಗ ರಿಮ್ಮೋನನ ಮನೆಯಲ್ಲಿ ನಾನು ಅಡ್ಡಬಿದ್ದರೆ ಕರ್ತನು ನಿನ್ನ ಸೇವಕನಿಗೆ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್ಯವನ್ನು ಮನ್ನಿಸ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ಎಲೀಷನು ಅವನಿಗೆ--ಸಮಾ ಧಾನದಿಂದ ಹೋಗು ಅಂದನು. ಆಗ ಅವನನ್ನು ಬಿಟ್ಟು ಸ್ವಲ್ಪ ದೂರವಾಗಿ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ದೇವರ ಮನುಷ್ಯನಾದ ಎಲೀಷನ ಸೇವಕ ನಾಗಿರುವ ಗೇಹಜಿಯು--ಇಗೋ, ನನ್ನ ಯಜಮಾ ನನು ಈ ಅರಾಮ್ಯನಾದ ನಾಮಾನನು ತಕ್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ದ್ದನ್ನು ಅವನ ಕೈಯಿಂದ ತಕ್ಕೊಳ್ಳದೆ ಸುಮ್ಮನೆ ಕಳುಹಿಸಿದ್ದಾನೆ. ಆದರೆ ಕರ್ತನ ಜೀವದಾಣೆ, ನಾನು ಅವನ ಹಿಂದೆ ಓಡಿ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ಕೈಯಿಂದ ಏನಾ ದರೂ ತಕ್ಕೊಳ್ಳುವೆನು ಅಂ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ಾಗೆಯೇ ಗೇಹಜಿಯು ನಾಮಾನನ ಹಿಂದೆ ಹೋದನು. ನಾಮಾನನು ತನ್ನ ಹಿಂದೆ ಓಡಿ ಬರುವವನನ್ನು ನೋಡಿ ದಾಗ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ುಗೊಳ್ಳಲು ರಥದಿಂದ ಇಳಿದು ಅವನಿಗೆ--ಎಲ್ಲಾ ಕ್ಷೇಮ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ನುಕ್ಷೇಮ; ಇಗೋ, ಪ್ರವಾದಿಗಳ ಮಕ್ಕಳಲ್ಲಿ ಇಬ್ಬರು ಯೌವನಸ್ಥರು ಎಫ್ರಾಯಾಮ್‌ ಬೆಟ್ಟದಿಂದ ಈಗಲೇ ನನ್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ಿದ್ದಾರೆ; ನೀನು ದಯಮಾಡಿ ಅವರಿಗೆ ಒಂದು ತಲಾಂತು ಬೆಳ್ಳಿಯನ್ನೂ ಎರಡು ದುಸ್ತು ಬಟ್ಟೆ ಗಳನ್ನೂ ಕೊಡಬೇಕೆಂದ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 ಎಂದು ನನ್ನ ಯಜಮಾನನು ಕಳುಹಿಸಿ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ನಾಮಾನನು--ನೀನು ದಯಮಾಡಿ ಎರಡು ತಲಾಂತು ಗಳನ್ನು ತಕ್ಕೋ ಎಂದು ಹೇಳಿ ಅವನನ್ನು ಬಲವಂತ ಮಾಡಿದನು. ಹಾಗೆಯೇ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ಾಂತು ಬೆಳ್ಳಿಯನ್ನು ಎರಡು ಚೀಲಗಳಲ್ಲಿ ಕಟ್ಟಿಸಿ ಅದರ ಸಂಗಡ ಎರಡು ದುಸ್ತು ಬಟ್ಟೆಗಳನ್ನು ಕೊಟ್ಟು ತನ್ನ ಸೇವಕ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ಬರ ಮೇಲೆ ಹೊರಿಸಿದನು; ಅವರು ಇವನ ಮುಂದೆ ಹೊತ್ತುಕೊಂಡ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ನು ದುರ್ಗಕ್ಕೆ ಬಂದು ಅವುಗಳನ್ನು ಅವರ ಕೈಯಿಂದ ತಕ್ಕೊಂಡು ಮನೆಯಲ್ಲಿಟ್ಟು ಆ ಮನುಷ್ಯರನ್ನು ಕಳುಹಿಸಿಬಿಟ್ಟ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ಇವನು ಒಳಗೆ ಪ್ರವೇಶಿಸಿ ತನ್ನ ಯಜಮಾನನ ಮುಂದೆ ನಿಂತನು. ಎಲೀಷನು ಅವನಿಗೆ--ಗೇಹಜಿಯೇ, ಎಲ್ಲಿಂದ ಬಂದ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ವನು--ನಿನ್ನ ಸೇವಕನು ಎಲ್ಲಿಗೂ ಹೋಗ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ಅವನು ಇವನಿಗೆ--ಆ ಮನುಷ್ಯನು ನಿನ್ನನ್ನು ಎದುರುಗೊಳ್ಳಲು ತನ್ನ ರಥದಿಂದ ಇಳಿದು ನಿನ್ನ ಬಳಿಗೆ ಬಂದಾಗ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ವು ನಿನ್ನ ಸಂಗಡ ಹೋಗಲಿಲ್ಲವೋ? ದ್ರವ್ಯವನ್ನೂ ವಸ್ತ್ರಗಳನ್ನೂ ಆಲಿದ್‌ ತೋಪುಗಳನ್ನೂ ದ್ರಾಕ್ಷೆಯ ತೋಟಗಳನ್ನೂ ಕು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ನಗಳನ್ನೂ ದಾಸದಾಸಿಯರನ್ನೂ ಪಡಕೊಳ್ಳುವದಕ್ಕೆ ಇದು ಸಮಯ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ರಾಮ್ಯರ ಅರಸನ ಸೈನ್ಯಾಧಿಪತಿಯಾದ ನಾಮಾನನು ತನ್ನ ಯಜಮಾನನ ಮುಂದೆ ದೊಡ್ಡವನಾಗಿಯೂ ಘನವುಳ್ಳವನಾಗಿಯೂ ಇದ್ದನು.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ಂದ ಅರಾಮ್ಯರಿಗೆ ಬಿಡುಗಡೆಯನ್ನು ಉಂಟುಮಾಡಿದ್ದನು; ಇದಲ್ಲದೆ ಅವನು ಪರಾಕ್ರಮ ಶಾಲಿಯಾಗಿದ್ದನು. ಆದರ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ಷ್ಠರೋಗಿಯಾ 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ರಾಮ್ಯರು ಗುಂಪುಗುಂಪಾಗಿ ಹೊರಟು ಇಸ್ರಾಯೇಲ್‌ ದೇಶದಿಂದ ಒಬ್ಬ ಹುಡುಗಿಯನ್ನು ಸೆರೆಯಾಗಿ ಹಿಡುಕೊಂಡು ಬಂದರು. ಅವ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ಮಾ ನನ ಹೆಂಡತಿಗೆ ಸೇವಕಳಾಗ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ಳು ತನ್ನ ಯಜಮಾನಿಗೆ--ನನ್ನ ದಣಿಯು ಸಮಾರ್ಯದಲ್ಲಿರುವ ಪ್ರವಾದಿಯ ಬಳಿಯಲ್ಲಿರುತ್ತಿದ್ದರೆ ಅವನು ಇವನ ಕುಷ್ಠರೋಗ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ಿಮಾಡುತ್ತಿದ್ದ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ಒಬ್ಬನು ಹೋಗಿ ಇಸ್ರಾಯೇಲ್‌ ದೇಶದ ಹುಡುಗಿಯು ಹೇಳಿದ್ದನ್ನು ತನ್ನ ಯಜಮಾನನಿಗೆ ತಿಳ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ದರಿಂದ ಅರಾಮ್ಯರ ಅರಸನು--ನೀನು ಹೋಗಿ ಬಾ; ನಾನು ಇಸ್ರಾಯೇಲಿನ ಅರಸನಿಗೆ ಪತ್ರವನ್ನು ಕಳುಹಿಸುವೆನು ಅಂದನು.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ಹತ್ತು ತಲಾಂತು ಬೆಳ್ಳಿಯನ್ನೂ ಆರು ಸಾವಿರ ಬಂಗಾರದ ನಾಣ್ಯಗಳನ್ನೂ ಹತ್ತು ದುಸ್ತು ಬಟ್ಟೆ ಗಳನ್ನೂ ತೆಗೆ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ು ಇಸ್ರಾಯೇಲಿನ ಅರಸನ ಬಳಿಗೆ ಆ ಪತ್ರವನ್ನು ತೆಗೆದು ಕೊಂಡು ಬಂದನು. ಅದರಲ್ಲಿ--ಈ ಪತ್ರ ನಿನಗೆ ಸೇರುವಾಗ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ನನ್ನ ಸೇವಕನಾದ ನಾಮಾ ನನಿಗಿರುವ ಕುಷ್ಠರೋಗವನ್ನು ವಾಸಿಮಾಡುವ ಹಾಗೆ ಅವನನ್ನು ನಿನ್ನ ಬಳಿಗೆ ಕಳುಹಿಸಿದ್ದೇ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ಸ್ರಾಯೇಲ್ಯರ ಅರಸನು ಆ ಪತ್ರವನ್ನು ಓದಿದ ಮೇಲೆ ತನ್ನ ವಸ್ತ್ರಗಳನ್ನು ಹರಿದುಕೊಂಡು--ಕೊಲ್ಲು ವದಕ್ಕೂ ಬದುಕಿಸ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ದೇವರೋ? ಇವನ ಕುಷ್ಠರೋಗವನ್ನು ತಪ್ಪಿಸಿ ವಾಸಿಮಾಡುವದಕ್ಕೆ ನನ್ನ ಬಳಿಗೆ ಕಳುಹಿಸಿದ್ದೇನು? ಇವನು ನನಗೆ ವಿರೋಧ 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ಗಳಕ್ಕೆ ಕಾರಣ ಹುಡುಕುವದನ್ನು ನೀವು ನೋಡಿ ತಿಳುಕೊಳ್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ಸ್ರಾಯೇಲ್ಯರ ಅರಸನು ತನ್ನ ವಸ್ತ್ರಗಳನ್ನು ಹರಿದು ಕೊಂಡನೆಂದು ದೇವರ ಮನುಷ್ಯನಾದ ಎಲೀಷನು ಕೇಳಿದಾಗ--ನೀ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ಸ್ತ್ರಗಳನ್ನು ಹರಿದುಕೊಂಡ ದ್ದೇನು? ಇಸ್ರಾಯೇಲಿನಲ್ಲಿ ಪ್ರವಾದಿ ಇದ್ದಾನೆಂದು ಅವನು ತಿಳುಕೊಳ್ಳುವ ಹಾಗೆ ಅವ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ಬರಲಿ ಎಂದು ಅರಸನಿಗೆ ಹೇಳಿ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ಾಗೆಯೇ ನಾಮಾನನು ತನ್ನ ಕುದುರೆಗಳ ಸಂಗ ಡಲೂ ರಥದ ಸಂಗಡಲೂ ಬಂದು ಎಲೀಷನ ಮನೆಯ ಬಾಗಲ ಬಳಿಯಲ್ಲಿ ನಿಂ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ಎಲೀಷನುನೀನು ಹೋಗಿ ಯೊರ್ದನಿನಲ್ಲಿ ಏಳು ಸಾರಿ ಸ್ನಾನ ಮಾಡು; ಆಗ ನಿನ್ನ ಶರೀರವು ಮೊದಲಿನಂತೆ ಮಾರ್ಪ ಡ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ಶುದ್ಧನಾಗುವಿ ಎಂದು ಹೇಳಿ ಅವನ ಬಳಿಗೆ ಸೇವಕನನ್ನು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ದರಿಂದ ನಾಮಾನನ ಕುಷ್ಠರೋಗವು ನಿನಗೂ ನಿನ್ನ ಸಂತಾನಕ್ಕೂ ನಿತ್ಯವಾಗಿ ಹತ್ತುವದು ಅಂದನು. ಆಗ ಅವನು ಮಂಜಿನ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ಷ್ಠರೋಗಿಯಾಗಿ ಅವನ ಸಮ್ಮುಖದಿಂದ ಹೊರಟ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2026-10-20T05:18:43Z</dcterms:created>
  <dcterms:modified xsi:type="dcterms:W3CDTF">2026-10-20T05:18:43Z</dcterms:modified>
  <dc:title>2 ಅರಸುಗಳು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