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ாமுவேல் தைலக்குப்பியை எடுத்து, அவன் தலையின் மேல் வார்த்து, அவனை முத்தஞ்செய்து: கர்த்தர் உன்னைத் தம்முடைய சுதந்தரத்தின்மேல் தலைவனாக அபிஷேகம் பண்ணினார் அல்லவா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ாமுவேல் தைலக்குப்பியை எடுத்து, அவன் தலையின் மேல் வார்த்து, அவனை முத்தஞ்செய்து: கர்த்தர் உன்னைத் தம்முடைய சுதந்தரத்தின்மேல் தலைவனாக அபிஷேகம் பண்ணினார் அல்லவா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ன்றைக்கு என்னைவிட்டுப் போகிறபோது, பென்யமீன் எல்லையாகிய செல்சாகில் ராகேலின் கல்லறையண்டையில் இரண்டு மனுஷரைக் காண்பாய்; அவர்கள் உன்னைப் பார்த்து: நீ தேடப்போன கழுதைகள் அகப்பட்டது; இதோ, உன் தகப்பன் கழுதைகளின்மேலிருந்த கவலையை விட்டு, உங்களுக்காக விசாரப்பட்டு, என் மகனுக்காக என்னசெய்வேன்? என்கிறான் என்று சொல்ல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ன்றைக்கு என்னைவிட்டுப் போகிறபோது, பென்யமீன் எல்லையாகிய செல்சாகில் ராகேலின் கல்லறையண்டையில் இரண்டு மனுஷரைக் காண்பாய்; அவர்கள் உன்னைப் பார்த்து: நீ தேடப்போன கழுதைகள் அகப்பட்டது; இதோ, உன் தகப்பன் கழுதைகளின்மேலிருந்த கவலையை விட்டு, உங்களுக்காக விசாரப்பட்டு, என் மகனுக்காக என்னசெய்வேன்? என்கிறான் என்று சொல்ல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ன்றைக்கு என்னைவிட்டுப் போகிறபோது, பென்யமீன் எல்லையாகிய செல்சாகில் ராகேலின் கல்லறையண்டையில் இரண்டு மனுஷரைக் காண்பாய்; அவர்கள் உன்னைப் பார்த்து: நீ தேடப்போன கழுதைகள் அகப்பட்டது; இதோ, உன் தகப்பன் கழுதைகளின்மேலிருந்த கவலையை விட்டு, உங்களுக்காக விசாரப்பட்டு, என் மகனுக்காக என்னசெய்வேன்? என்கிறான் என்று சொல்ல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ன்றைக்கு என்னைவிட்டுப் போகிறபோது, பென்யமீன் எல்லையாகிய செல்சாகில் ராகேலின் கல்லறையண்டையில் இரண்டு மனுஷரைக் காண்பாய்; அவர்கள் உன்னைப் பார்த்து: நீ தேடப்போன கழுதைகள் அகப்பட்டது; இதோ, உன் தகப்பன் கழுதைகளின்மேலிருந்த கவலையை விட்டு, உங்களுக்காக விசாரப்பட்டு, என் மகனுக்காக என்னசெய்வேன்? என்கிறான் என்று சொல்ல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்விடத்தை விட்டு அப்புறம் கடந்துபோய், தாபோரிலுள்ள சமபூமியில் சேரும்போது, தேவனைப் பணியும்படி பெத்தேலுக்குப் போகிற மூன்று மனுஷர் அங்கே உன்னைக் கண்டு சந்திப்பார்கள், ஒருவன் மூன்று ஆட்டுக்குட்டிகளையும், இன்னொருவன் மூன்று அப்பங்களையும், வேறொருவன் திராட்சரசமுள்ள ஒரு துருத்தியையும் கொண்டுவந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்விடத்தை விட்டு அப்புறம் கடந்துபோய், தாபோரிலுள்ள சமபூமியில் சேரும்போது, தேவனைப் பணியும்படி பெத்தேலுக்குப் போகிற மூன்று மனுஷர் அங்கே உன்னைக் கண்டு சந்திப்பார்கள், ஒருவன் மூன்று ஆட்டுக்குட்டிகளையும், இன்னொருவன் மூன்று அப்பங்களையும், வேறொருவன் திராட்சரசமுள்ள ஒரு துருத்தியையும் கொண்டுவந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்விடத்தை விட்டு அப்புறம் கடந்துபோய், தாபோரிலுள்ள சமபூமியில் சேரும்போது, தேவனைப் பணியும்படி பெத்தேலுக்குப் போகிற மூன்று மனுஷர் அங்கே உன்னைக் கண்டு சந்திப்பார்கள், ஒருவன் மூன்று ஆட்டுக்குட்டிகளையும், இன்னொருவன் மூன்று அப்பங்களையும், வேறொருவன் திராட்சரசமுள்ள ஒரு துருத்தியையும் கொண்டுவந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ுடைய சுகசெய்தியை விசாரித்து, உனக்கு இரண்டு அப்பங்களைக் கொடுப்பார்கள்; அவைகளை நீ அவர்கள் கையிலே வாங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ெலிஸ்தரின் தாணையம் இருக்கிற தேவனுடைய மலைக்குப் போவாய்; அங்கே நீ பட்டணத்திற்குள் பிரவேசிக்கையில், மேடையிலிருந்து இறங்கிவருகிற தீர்க்கதரிசிகளின் கூட்டத்திற்கு எதிர்ப்படுவாய்; அவர்களுக்கு முன்பாகத் தம்புரும் மேளமும் நாகசுரமும் சுரமண்டலமும் போகும்; அவர்கள் தீர்க்கதரிசனம் சொல்ல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ெலிஸ்தரின் தாணையம் இருக்கிற தேவனுடைய மலைக்குப் போவாய்; அங்கே நீ பட்டணத்திற்குள் பிரவேசிக்கையில், மேடையிலிருந்து இறங்கிவருகிற தீர்க்கதரிசிகளின் கூட்டத்திற்கு எதிர்ப்படுவாய்; அவர்களுக்கு முன்பாகத் தம்புரும் மேளமும் நாகசுரமும் சுரமண்டலமும் போகும்; அவர்கள் தீர்க்கதரிசனம் சொல்ல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ெலிஸ்தரின் தாணையம் இருக்கிற தேவனுடைய மலைக்குப் போவாய்; அங்கே நீ பட்டணத்திற்குள் பிரவேசிக்கையில், மேடையிலிருந்து இறங்கிவருகிற தீர்க்கதரிசிகளின் கூட்டத்திற்கு எதிர்ப்படுவாய்; அவர்களுக்கு முன்பாகத் தம்புரும் மேளமும் நாகசுரமும் சுரமண்டலமும் போகும்; அவர்கள் தீர்க்கதரிசனம் சொல்ல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ஆவி உன்மேல் இறங்குவார்; நீ அவர்களோடேகூடத் தீர்க்கதரிசனம் சொல்லி, வேறு மனுஷனா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ஆவி உன்மேல் இறங்குவார்; நீ அவர்களோடேகூடத் தீர்க்கதரிசனம் சொல்லி, வேறு மனுஷனா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அடையாளங்கள் உனக்கு நேரிடும்போது, சமயத்துக்கு ஏற்றபடி நீ செய்; தேவன் உன்னோடே இ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க்கு முன்னே கில்காலுக்கு இறங்கிப்போ; சர்வாங்க தகனபலிகளையும் சமாதானபலிகளையும் செலுத்தும்படிக்கு, நான் உன்னிடத்தில் வருவேன்; நான் உன்னிடத்தில் வந்து, நீ செய்ய வேண்டியதை உனக்கு அறிவிக்குமட்டும், ஏழுநாள் காத்திரு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க்கு முன்னே கில்காலுக்கு இறங்கிப்போ; சர்வாங்க தகனபலிகளையும் சமாதானபலிகளையும் செலுத்தும்படிக்கு, நான் உன்னிடத்தில் வருவேன்; நான் உன்னிடத்தில் வந்து, நீ செய்ய வேண்டியதை உனக்கு அறிவிக்குமட்டும், ஏழுநாள் காத்திரு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க்கு முன்னே கில்காலுக்கு இறங்கிப்போ; சர்வாங்க தகனபலிகளையும் சமாதானபலிகளையும் செலுத்தும்படிக்கு, நான் உன்னிடத்தில் வருவேன்; நான் உன்னிடத்தில் வந்து, நீ செய்ய வேண்டியதை உனக்கு அறிவிக்குமட்டும், ஏழுநாள் காத்திரு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சாமுவேலை விட்டுப் போகும்படி திரும்பினபோது, தேவன் அவனுக்கு வேறே இருதயத்தைக் கொடுத்தார்; அந்த அடையாளங்கள் எல்லாம் அன்றைய தினமே நேரி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சாமுவேலை விட்டுப் போகும்படி திரும்பினபோது, தேவன் அவனுக்கு வேறே இருதயத்தைக் கொடுத்தார்; அந்த அடையாளங்கள் எல்லாம் அன்றைய தினமே நேரி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ந்த மலைக்கு வந்த போது, இதோ, தீர்க்கதரிசிகளின் கூட்டம் அவனுக்கு எதிராக வந்தது; அப்பொழுது தேவனுடைய ஆவி அவன்மேல் இறங்கினதினால், அவனும் அவர்களுக்குள்ளே தீர்க்கதரிசனம் 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ந்த மலைக்கு வந்த போது, இதோ, தீர்க்கதரிசிகளின் கூட்டம் அவனுக்கு எதிராக வந்தது; அப்பொழுது தேவனுடைய ஆவி அவன்மேல் இறங்கினதினால், அவனும் அவர்களுக்குள்ளே தீர்க்கதரிசனம் 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முன்னே அவனை அறிந்தவர்கள் எல்லாரும் அவன் தீர்க்கதரிசிகளோடிருந்து, தீர்க்கதரிசனம் சொல்லுகிறதைக் கண்டபோது: கீசின் குமாரனுக்கு வந்தது என்ன? சவுலும் தீர்க்கதரிசிகளில் ஒருவனோ? என்று அந்த ஜனங்கள் ஒருவரோடொருவர் சொல்லிக்கொண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முன்னே அவனை அறிந்தவர்கள் எல்லாரும் அவன் தீர்க்கதரிசிகளோடிருந்து, தீர்க்கதரிசனம் சொல்லுகிறதைக் கண்டபோது: கீசின் குமாரனுக்கு வந்தது என்ன? சவுலும் தீர்க்கதரிசிகளில் ஒருவனோ? என்று அந்த ஜனங்கள் ஒருவரோடொருவர் சொல்லிக்கொண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ங்கே இருக்கிறவர்களில் ஒருவன்: இவர்களுக்குத் தகப்பன் யார் என்றான்; ஆதலால் சவுலும்; தீர்க்கதரிசிகளில் ஒருவனோ? என்பது பழமொழியா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ங்கே இருக்கிறவர்களில் ஒருவன்: இவர்களுக்குத் தகப்பன் யார் என்றான்; ஆதலால் சவுலும்; தீர்க்கதரிசிகளில் ஒருவனோ? என்பது பழமொழியா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ீர்க்கதரிசனம் சொல்லி முடிந்தபின்பு, மேடையின் மேல் வ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சவுலுடைய சிறிய தகப்பன்: நீங்கள் எங்கே போனீர்கள் என்று அவனையும் அவன் வேலைக்காரனையும் கேட்டான். அதற்கு அவன் நாங்கள் கழுதைகளைத் தேடப்போய், அவைகளை எங்குங் காணாதபடியினால், சாமுவேலிடத்துக்குப் போனோ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சவுலுடைய சிறிய தகப்பன்: நீங்கள் எங்கே போனீர்கள் என்று அவனையும் அவன் வேலைக்காரனையும் கேட்டான். அதற்கு அவன் நாங்கள் கழுதைகளைத் தேடப்போய், அவைகளை எங்குங் காணாதபடியினால், சாமுவேலிடத்துக்குப் போனோ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சவுலின் சிறியதகப்பன்: சாமுவேல் உங்களுக்குச் சொன்னது என்ன? அதைச் சொல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வுல் தன் சிறியதகப்பனைப் பார்த்து: கழுதைகள் அகப்பட்டது என்று எங்களுக்குத் தீர்மானமாய்ச் சொன்னார் என்றான்; ஆனாலும் ராஜ்யபாரத்தைப்பற்றிச் சாமுவேல் சொன்னதை அவனுக்கு அறிவிக்க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வுல் தன் சிறியதகப்பனைப் பார்த்து: கழுதைகள் அகப்பட்டது என்று எங்களுக்குத் தீர்மானமாய்ச் சொன்னார் என்றான்; ஆனாலும் ராஜ்யபாரத்தைப்பற்றிச் சாமுவேல் சொன்னதை அவனுக்கு அறிவிக்க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முவேல் ஜனங்களை மிஸ்பாவிலே கர்த்தரிடத்தில் வரவழைத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புத்திரரை நோக்கி: இஸ்ரவேலின் தேவனாகிய கர்த்தர் சொல்லுகிறது என்னவென்றால், நான் இஸ்ரவேலை எகிப்திலிருந்து புறப்படப்பண்ணி, உங்களை எகிப்தியர் கைக்கும், உங்களை இறுகப்பிடித்த எல்லா ராஜ்யத்தாரின் கைக்கும் நீங்கலாக்கிவிட்ட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புத்திரரை நோக்கி: இஸ்ரவேலின் தேவனாகிய கர்த்தர் சொல்லுகிறது என்னவென்றால், நான் இஸ்ரவேலை எகிப்திலிருந்து புறப்படப்பண்ணி, உங்களை எகிப்தியர் கைக்கும், உங்களை இறுகப்பிடித்த எல்லா ராஜ்யத்தாரின் கைக்கும் நீங்கலாக்கிவிட்ட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புத்திரரை நோக்கி: இஸ்ரவேலின் தேவனாகிய கர்த்தர் சொல்லுகிறது என்னவென்றால், நான் இஸ்ரவேலை எகிப்திலிருந்து புறப்படப்பண்ணி, உங்களை எகிப்தியர் கைக்கும், உங்களை இறுகப்பிடித்த எல்லா ராஜ்யத்தாரின் கைக்கும் நீங்கலாக்கிவிட்ட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ோ உங்களுடைய எல்லாத்தீங்குகளுக்கும் நெருக்கங்களுக்கும் உங்களை நீங்கலாக்கி ரட்சித்த உங்கள் தேவனை இந்நாளிலே புறக்கணித்து, ஒரு ராஜாவை எங்கள்மேல் ஏற்படுத்தும் என்று அவரிடத்தில் கேட்டுக்கொண்டீர்கள்; இப்பொழுது கர்த்தருடைய சந்நிதியில் உங்கள் வம்சங்களின்படியேயும், ஆயிரங்களான உங்கள் சேர்வைகளின்படியேயும், வந்து நில்லுங்கள்;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ோ உங்களுடைய எல்லாத்தீங்குகளுக்கும் நெருக்கங்களுக்கும் உங்களை நீங்கலாக்கி ரட்சித்த உங்கள் தேவனை இந்நாளிலே புறக்கணித்து, ஒரு ராஜாவை எங்கள்மேல் ஏற்படுத்தும் என்று அவரிடத்தில் கேட்டுக்கொண்டீர்கள்; இப்பொழுது கர்த்தருடைய சந்நிதியில் உங்கள் வம்சங்களின்படியேயும், ஆயிரங்களான உங்கள் சேர்வைகளின்படியேயும், வந்து நில்லுங்கள்;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ோ உங்களுடைய எல்லாத்தீங்குகளுக்கும் நெருக்கங்களுக்கும் உங்களை நீங்கலாக்கி ரட்சித்த உங்கள் தேவனை இந்நாளிலே புறக்கணித்து, ஒரு ராஜாவை எங்கள்மேல் ஏற்படுத்தும் என்று அவரிடத்தில் கேட்டுக்கொண்டீர்கள்; இப்பொழுது கர்த்தருடைய சந்நிதியில் உங்கள் வம்சங்களின்படியேயும், ஆயிரங்களான உங்கள் சேர்வைகளின்படியேயும், வந்து நில்லுங்கள்;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முவேல் இஸ்ரவேலின் கோத்திரங்களையெல்லாம் சேரப்பண்ணினபின்பு பென்யமீன் கோத்திரத்தின்மேல் சீட்டு விழ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ென்யமீன் கோத்திரத்தை அதினுடைய குடும்பங்களின்படியே சேரப்பண்ணினபின்பு, மாத்திரி குடும்பத்தின்மேலும், அதிலே கீசின் குமாரனாகிய சவுலின்மேலும், சீட்டு விழுந்தது; அவனைத் தேடினபோது, அவன் அகப்பட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ென்யமீன் கோத்திரத்தை அதினுடைய குடும்பங்களின்படியே சேரப்பண்ணினபின்பு, மாத்திரி குடும்பத்தின்மேலும், அதிலே கீசின் குமாரனாகிய சவுலின்மேலும், சீட்டு விழுந்தது; அவனைத் தேடினபோது, அவன் அகப்பட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இனி இங்கே வருவானா என்று அவர்கள் திரும்பக் கர்த்தரிடத்தில் விசாரித்தபோது: இதோ, அவன் தளவாடங்களிருக்கிற இடத்திலே ஒளித்துக்கொண்டிருக்கிறான் என்று கர்த்தர் சொன்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இனி இங்கே வருவானா என்று அவர்கள் திரும்பக் கர்த்தரிடத்தில் விசாரித்தபோது: இதோ, அவன் தளவாடங்களிருக்கிற இடத்திலே ஒளித்துக்கொண்டிருக்கிறான் என்று கர்த்தர் சொன்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் ஓடி, அங்கேயிருந்து அவனை அழைத்துக்கொண்டுவந்தார்கள்; அவன் ஜனங்கள் நடுவே வந்து நின்றபோது, எல்லா ஜனங்களும் அவன் தோளுக்குக் கீழாயிருக்கத்தக்க உயரமுள்ளவனாய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் ஓடி, அங்கேயிருந்து அவனை அழைத்துக்கொண்டுவந்தார்கள்; அவன் ஜனங்கள் நடுவே வந்து நின்றபோது, எல்லா ஜனங்களும் அவன் தோளுக்குக் கீழாயிருக்கத்தக்க உயரமுள்ளவனாயிரு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ாமுவேல் எல்லா ஜனங்களையும் நோக்கி: கர்த்தர் தெரிந்துகொண்டவனைப் பாருங்கள், சமஸ்த ஜனங்களுக்குள்ளும் அவனுக்குச் சமானமானவன் இல்லை என்றான்; அப்பொழுது ஜனங்கள் எல்லாரும் ஆர்ப்பரித்து: ராஜா வாழ்க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ாமுவேல் எல்லா ஜனங்களையும் நோக்கி: கர்த்தர் தெரிந்துகொண்டவனைப் பாருங்கள், சமஸ்த ஜனங்களுக்குள்ளும் அவனுக்குச் சமானமானவன் இல்லை என்றான்; அப்பொழுது ஜனங்கள் எல்லாரும் ஆர்ப்பரித்து: ராஜா வாழ்க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முவேல் ராஜாங்கத்தின் முறையை ஜனங்களுக்குத் தெரிவித்து, அதை ஒரு புஸ்தகத்தில் எழுதி, கர்த்தருடைய சந்நிதியில் வைத்து, ஜனங்களையெல்லாம் அவரவர் வீட்டுக்கு அனுப்பிவி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முவேல் ராஜாங்கத்தின் முறையை ஜனங்களுக்குத் தெரிவித்து, அதை ஒரு புஸ்தகத்தில் எழுதி, கர்த்தருடைய சந்நிதியில் வைத்து, ஜனங்களையெல்லாம் அவரவர் வீட்டுக்கு அனுப்பிவி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வுலும் கிபியாவிலிருக்கிற தன் வீட்டுக்குப் போனான்; இராணுவத்தில் தேவன் எவர்கள் மனதை ஏவினாரோ, அவர்களும் அவனோடேகூடப் 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வுலும் கிபியாவிலிருக்கிற தன் வீட்டுக்குப் போனான்; இராணுவத்தில் தேவன் எவர்கள் மனதை ஏவினாரோ, அவர்களும் அவனோடேகூடப் போ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ாலும் பேலியாளின் மக்கள்: இவனா நம்மை ரட்சிக்கப்போகிறவன் என்று சொல்லி, அவனுக்குக் காணிக்கை கொண்டு வராமல் அவனை அசட்டைபண்ணினார்கள்; அவனோ காதுகேளாதவன் போல இரு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ாலும் பேலியாளின் மக்கள்: இவனா நம்மை ரட்சிக்கப்போகிறவன் என்று சொல்லி, அவனுக்குக் காணிக்கை கொண்டு வராமல் அவனை அசட்டைபண்ணினார்கள்; அவனோ காதுகேளாதவன் போல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సమూయేలు తైలపు బుడ్డి పట్టుకొని సౌలు తలమీద తైలముపోసి అతని ముద్దు పెట్టుకొనియెహోవా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భిషేకించి తన స్వాస్థ్యముమీద అధిపతిగా నియమించియున్నాడు అని చెప్పి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ఈ దినమున నీవు నా యొద్దనుండి పోయిన తరువాత బెన్యామీను సరిహద్దులో సెల్సహులోనుండు రాహేలు సమాధిదగ్గ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ద్దరు మనుష్యులు నీకు కనబడు దురు. వారునీవు వెదకబోయిన గార్దభములు దొరికినవి, నీ తండ్ర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ర్దభములకొరకు చింతింపక నా కుమా రుని కనుగొనుటకై నేనేమి చేతునని నీకొరకు విచారపడు చున్నా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రువాత నీవు అక్కడనుండి వెళ్లి తాబోరు మైదానమునకు రాగానే అక్కడ బేతేలునకు దేవునియొద్దకు పో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గ్గురు మనుష్యులు నీకు ఎదురుపడుదురు; ఒకడు మూడు మేకపిల్లలను, ఒకడు మూడు రొట్టెలను, ఇంకొక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ారసపు తిత్తిని మోయుచు వత్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నిన్ను కుశలప్రశ్నలడిగి నీకు రెండు రొట్టెలు ఇత్తురు. అవి వారిచేత నీవు తీసి 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ఈలాగున పోవుచు ఫిలిష్తీయుల దండు కాపువారుండు దేవుని కొండకు చేరుదువు, అచ్చట ఊరిదగ్గరకు నీవు రాగాన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రమండలము తంబుర సన్నాయి సితారా వాయించువారి వెనుక ఉన్నతమైన స్థలమునుండి దిగివచ్చు ప్రవక్తల సమూహ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ు కనబడును, వారు ప్రకటనచేయుచు వత్తు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ఆత్మ నీమీదికి బలముగా దిగివచ్చును; నీవు వారితో కలిసి ప్రకటన చేయుచుండగా నీకు క్రొత్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స్సు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ెవుడు తోడుగా నుండును గనుక ఈ సూచనలు నీకు సంభవించిన తరువాత నీకు మంచిదని తోచినదాని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కంటె ముందు నీవు గిల్గాలునకు వెళ్లగా, దహనబలులను బలులను సమాధాన బలులను అర్పించుటకై నేను నీ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ి వత్తును; నేను నీయొద్దకు వచ్చి నీవు చేయవలసినదానిని నీకు తెలియజేయువరకు ఏడు దినముల పాటు నీవు అచ్చ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వ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తడు సమూ యేలునొద్దనుండి వెళ్లిపోవుటకై తిరుగగా దేవుడు అతనికి క్రొత్త మనస్సు అనుగ్రహించెను.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ననే ఆ సూచనలు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ు ఆ కొండదగ్గరకు వచ్చినప్పుడు ప్రవక్తల సమూ హము అతనికి ఎదురుపడగా దేవుని ఆత్మ బలముగా అతని 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. అతడు వారి మధ్యను ఉండి ప్రకటన చ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ూర్వము అతని నెరిగినవారందరు అతడు ప్రవక్తలతో కూడనుండి ప్రకటించుట చూచికీషు కుమారునికి సంభవ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మిటి? సౌలును ప్రవక్తలలో నున్నాడా? అని ఒకనితో ఒకడు చెప్పు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 స్థల మందుండు ఒకడువారి తండ్రి యెవడని యడిగెను. అందుకు సౌలును ప్రవక్తలలో నున్నాడా? అను సామె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ంతట అతడు ప్రకటించుట చాలించి ఉన్నత స్థలమున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సౌలుయొక్క పినతండ్రి అతనిని అతని పనివానిని చూచిమీరిద్దరు ఎక్కడికి పోతిరని అడుగగా అతడు గార్దభ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దకబోతివిు; అవి కనబడక పోగా సమూయేలునొద్దకు పోతిమని చెప్ప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సౌలు పిన తండ్రిసమూయేలు నీతో చెప్పిన సంగతి నాతో చెప్పుమని అతని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సౌలుగార్దభములు దొరికినవని అతడు చెప్పెనని తన పినతండ్రితో అనెను గాని రాజ్య మునుగూర్చి సమూయ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న మాటను తెలు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తరువాత సమూయేలు మిస్పాకు యెహోవా యొద్దకు జనులను పిలువనంపించి ఇశ్రాయేలీయులతో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ఇశ్రాయేలీయుల దేవుడైన యెహోవా ఈలాగున సెల విచ్చుచున్నాడునేను ఇశ్రాయేలీయులైన మిమ్మును ఐగుపు ్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ోనుండి రప్పించి ఐగుప్తీయుల వశములో నుండియు, మిమ్మును బాధపెట్టిన జనములన్నిటి వశములో నుండ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ప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అయినను మీ దుర్దశలన్నిటిని ఉపద్రవము లన్నిటిని పోగొట్టి మిమ్మును రక్షించిన మీ దేవుని మీరు ఇ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ర్జించిమామీద ఒకని రాజుగా నియమింపుమని ఆయనను అడిగియున్నారు. కాబట్టి యిప్పుడు మీ గోత్రముల చొప్పు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 కుటుంబముల చొప్పునను మీరు యెహోవా సన్నిధిని హాజరు కా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ఇశ్రాయేలీయుల గోత్రములన్నిటిని సమూయేలు సమకూర్చగా బెన్యామీను గోత్రము ఏర్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బెన్యామీను గోత్రమును వారి యింటి కూటముల ప్రకారము అతడు సమకూర్చగా మథ్రీ యింటి కూటము ఏర్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రువాత కీషు కుమారుడైన సౌలు ఏర్పడెను. అయితే జనులు అతని వెదకినప్పుడు అతడు కన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కావున వారుఇక్కడికి ఇంకొక మనుష్యుడు రావలసి యున్నదా అని యెహోవాయొద్ద విచారణచేయగా యెహోవాఇదిగో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ానులో దాగియున్నాడని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వారు పరుగెత్తిపోయి అక్కడనుండి అతని తోడుకొనివచ్చిరి; అతడు జనసమూహములో నిలిచి నప్పుడు భుజ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దలుకొని పైకి ఇతరులకంటె ఎత్తుగలవాడుగా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అప్పుడు సమూయేలుజనులందరిలో యెహోవా ఏర్పరచినవానిని మీరు చూచి తిరా? జనులందరిలో అతనివంటివాడొక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డని చెప్పగా, జనులందరు బొబ్బలు పెట్టుచురాజు చిరంజీవి యగుగాక అని కేకలు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తరువాత సమూయేలు రాజ్యపాలనపద్ధతిని జనులకు వినిపించి, ఒక గ్రంథమందు వ్రాసి యెహోవా సన్నిధిని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చెను. అంతట సమూయేలు జనులందరిని వారి వారి ఇండ్లకు పంప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​సౌలును గిబియాలోని తన ఇంటికి వెళ్లిపోయెను. దేవునిచేత హృదయ ప్రేరేపణ నొందిన శూరులు అతని వెం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​పనికిమాలినవారు కొందరుఈ మనుష్యుడు మనలను ఏలాగు రక్షింపగలడని చెప్పుకొనుచు అతని నిర్లక్ష్యము 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 కానుకలు తీసికొని రాకుండగా అతడు చెవిటివాడైనట్టు ఊర క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2026-10-20T04:39:36Z</dcterms:created>
  <dcterms:modified xsi:type="dcterms:W3CDTF">2026-10-20T04:39:36Z</dcterms:modified>
  <dc:title>1 సమూయేలు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