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presProps" Target="presProps.xml"/>
  <Relationship Id="rId31" Type="http://schemas.openxmlformats.org/officeDocument/2006/relationships/viewProps" Target="viewProps.xml"/>
  <Relationship Id="rId32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600499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த்தனை நன்மைகள் எனக்கு செய்தீர்
எப்படி நன்றிசொல்வேன்
நான் எப்படி நன்றிசொல்வேன். (2)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நன்றி ராஜா… நன்றி ராஜா
நன்றி ராஜா… நன்றி ராஜா (2)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1. தாழ்மையில் இருந்தேன் தயவாய் நினைத்தீர்
தேவனே உம்மை துதிப்பேன். (2)
தேவனே உம்மை துதிப்பேன்.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த்தனை நன்மைகள் எனக்கு செய்தீர்
எப்படி நன்றிசொல்வேன்
நான் எப்படி நன்றிசொல்வேன்.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நன்றி ராஜா… நன்றி ராஜா
நன்றி ராஜா… நன்றி ராஜா (2)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2. பெலவீனன் என்று தள்ளிவிடாமல்
பெலத்தால் இடைகட்டினீர். (2)
பெலத்தால் இடைகட்டினீர்.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த்தனை நன்மைகள் எனக்கு செய்தீர்
எப்படி நன்றிசொல்வேன்
நான் எப்படி நன்றிசொல்வேன்.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நன்றி ராஜா… நன்றி ராஜா
நன்றி ராஜா… நன்றி ராஜா (2)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3. பாவத்தினாலே மரித்துப்போய் இருந்தேன்
கிருபையால் இரட்சித்தீரே. (2)
கிருபையால் இரட்சித்தீரே.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த்தனை நன்மைகள் எனக்கு செய்தீர்
எப்படி நன்றிசொல்வேன்
நான் எப்படி நன்றிசொல்வேன்.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நன்றி ராஜா… நன்றி ராஜா
நன்றி ராஜா… நன்றி ராஜா (2)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4. எனக்காக மரித்தீர் எனக்காக உயிர்த்தீர்
எனக்காய் மீண்டும் வருவீர். (2)
எனக்காய் மீண்டும் வருவீர்.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த்தனை நன்மைகள் எனக்கு செய்தீர்
எப்படி நன்றிசொல்வேன்
நான் எப்படி நன்றிசொல்வேன்.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நன்றி ராஜா… நன்றி ராஜா
நன்றி ராஜா… நன்றி ராஜா (2)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5. கரங்களைப் பிடித்து கண்மணி போல
காலமெல்லாம் காத்தீர். (2)
காலமெல்லாம் காத்தீர்.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த்தனை நன்மைகள் எனக்கு செய்தீர்
எப்படி நன்றிசொல்வேன்
நான் எப்படி நன்றிசொல்வேன்.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நன்றி ராஜா… நன்றி ராஜா
நன்றி ராஜா… நன்றி ராஜா (2)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6. பாவங்கள் போக்கி சாபங்கள் நீக்கி
பூரண சுகமாக்கினீர். (2)
பூரண சுகமாக்கினீர்.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த்தனை நன்மைகள் எனக்கு செய்தீர்
எப்படி நன்றிசொல்வேன்
நான் எப்படி நன்றிசொல்வேன்.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நன்றி ராஜா… நன்றி ராஜா
நன்றி ராஜா… நன்றி ராஜா (2)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7. முள்முடி தாங்கி திரு இரத்தம் சிந்தி
சாத்தானை ஜெயித்து விட்டீர். (2)
சாத்தானை ஜெயித்து விட்டீர்.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த்தனை நன்மைகள் எனக்கு செய்தீர்
எப்படி நன்றிசொல்வேன்
நான் எப்படி நன்றிசொல்வேன்.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நன்றி ராஜா… நன்றி ராஜா
நன்றி ராஜா… நன்றி ராஜா (2)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8. நீர் செய்த அதிசயம் ஆயிரம் உண்டு
விவரிக்க முடியாதையா. (2)
விவரிக்க முடியாதையா.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த்தனை நன்மைகள் எனக்கு செய்தீர்
எப்படி நன்றிசொல்வேன்
நான் எப்படி நன்றிசொல்வேன்.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நன்றி ராஜா… நன்றி ராஜா
நன்றி ராஜா… நன்றி ராஜா (2)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9">
  <a:themeElements>
    <a:clrScheme name="Theme1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9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9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27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2026-11-02T01:50:26Z</dcterms:created>
  <dcterms:modified xsi:type="dcterms:W3CDTF">2026-11-02T01:50:26Z</dcterms:modified>
  <dc:title>துதிப் பாடல்கள்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