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அகாஸ்வேரு தேசத்தின்மேலும், சமுத்திரத்திலுள்ள தீவுகளின்மேலும், பகுதி ஏற்படுத்த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ல்லமையும் பராக்கிரமமுமான அவனுடைய எல்லாச் செய்கைகளும், ராஜா பெரியவனாக்கின மொர்தெகாயினுடைய மேன்மையின் விர்த்தாந்தமும் மேதியா பெர்சியா ராஜாக்களின் நடபடி புஸ்தகத்தில் அல்லவோ எழுதி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ல்லமையும் பராக்கிரமமுமான அவனுடைய எல்லாச் செய்கைகளும், ராஜா பெரியவனாக்கின மொர்தெகாயினுடைய மேன்மையின் விர்த்தாந்தமும் மேதியா பெர்சியா ராஜாக்களின் நடபடி புஸ்தகத்தில் அல்லவோ எழுத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ైన అహష్వేరోషు రాజ్యమును సముద్రద్వీపములును పన్ను చెల్లింప నిర్ణ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ొర్దెకై యొక్క బలమును గూర్చియు, అతడు సామర్థ్యముచేత చేసిన కార్యములన్నిటిని గూర్చియు, రాజు అ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న పరచిన సంగతిని గూర్చియు మాదీయులయొక్కయు పారసీకులయొక్కయు రాజ్యసమాచార గ్రంథమ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ూదుడైన మొర్దెకై రాజైన అహష్వేరోషునకు ప్రధానమంత్రిగానుండి, తనవారందరితో సమాధానముగా మాటలాడుచు,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యొక్కక్షేమమును విచారించువాడును యూదులలో గొప్ప వాడునై తన దేశస్థులలో చాలామందికి ఇష్టుడ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2026-10-20T03:55:51Z</dcterms:created>
  <dcterms:modified xsi:type="dcterms:W3CDTF">2026-10-20T03:55:51Z</dcterms:modified>
  <dc:title>ఎస్తేరు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