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எதுவரைக்கும் கொடியைக்கண்டு, எக்காளத்தின் சத்தத்தைக் கேட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்வதங்களைப் பார்த்தேன், அவைகள் அதிர்ந்தன; எல்லாக் குன்றுகளும் அசைந்த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ான் பார்க்கும்போது, மனுஷனில்லை; ஆகாசத்துப் பறவைகளெல்லாம் பறந்துபோயி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0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ാപുരുഷന്മാരോടും യെരൂശലേമ്യരോടും യഹോവ ഇപ്രകാരം അരുളിച്ചെയ്യുന്നു: നിങ്ങൾ മുള്ളുക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തെക്കാതെ തരിശുനിലം ഉഴ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ഹൂദാപുരുഷന്മാരും യെരൂശലേംനിവാസികളും ആയുള്ളോരേ, നിങ്ങളുടെ ദുഷ്‌പ്രവൃത്തികൾനിമിത്തം എന്റെ കേ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പോലെ ജ്വലിച്ചു ആർക്കും കെടുത്തുകൂടാതവണ്ണം കത്താതിരിക്കേണ്ടതിന്നു നിങ്ങളെത്തന്നേ യഹോവെ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്ഛേദന ചെയ്തു നിങ്ങളുടെ ഹൃദയത്തിന്റെ അഗ്രചർമ്മം നീക്കിക്കള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ഹൂദയിൽ അറിയിച്ചു യെരൂശലേമിൽ പ്രസിദ്ധമാക്കി ദേശത്തു കാഹളം ഊതുവാൻ പറവിൻ; കൂടിവരുവിൻ;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പ്പുള്ള പട്ടണങ്ങളിലേക്കു പോകാം എന്നു ഉറക്കെ വിളിച്ച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ീയോന്നു കൊടി ഉയർത്തുവിൻ; നിൽക്കാതെ ഓടിപ്പോകുവിൻ; ഞാൻ വടക്കുനിന്നു അനർത്ഥവും വലിയ നാ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ിംഹം പള്ളക്കാട്ടിൽ നിന്നു ഇളകിയിരിക്കുന്നു; ജാതികളുടെ സംഹാരകൻ ഇതാ, നിന്റെ ദേശത്തെ ശൂന്യമാക്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സ്ഥലം വിട്ടു പുറപ്പെട്ടിരിക്കുന്നു; അവൻ നിന്റെ പട്ടണങ്ങളെ നിവാസികൾ ഇല്ലാതവണ്ണം നശ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തു നിമിത്തം രട്ടുടുപ്പിൻ; വിലപിച്ചു മുറയിടുവിൻ; യഹോവയുടെ ഉഗ്രകോപം നമ്മെ വിട്ടുമാറീട്ട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നാളിൽ രാജാവിന്റെ ധൈര്യവും പ്രഭുക്കന്മാരുടെ ധൈര്യവും ക്ഷയിക്കും; പുരോഹിതന്മാർ ഭ്രമ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്മാർ സ്തംഭിച്ചും പോ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ു ഞാൻ: അയ്യോ, യഹോവയായ കർത്താവേ, പ്രാണനിൽ വാൾ കടന്നിരിക്കെ നിങ്ങൾക്കു സമാധാന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നീ ഈ ജനത്തെയും യെരൂശലേമിനെയും ഏറ്റവും വഞ്ചിച്ച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 കാലത്തു ഈ ജനത്തോടും യെരൂശലേമിനോടും പറവാനുള്ളതെന്തെന്നാൽ: മരുഭൂമിയിലെ മൊട്ടക്കുന്നുകള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ഉഷ്ണക്കാറ്റു പേറ്റുവാനല്ല കൊഴിപ്പാനുമല്ല എന്റെ ജനത്തിന്റെ പുത്രിക്കു നേരെ ഊ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ിലും കൊടുതായൊരു കാറ്റു എന്റെ കല്പനയാൽ വരും; ഞാൻ ഇപ്പോൾ തന്നേ അവരോടു ന്യായവാദം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താ, അവൻ മേഘങ്ങളെപ്പോലെ കയറിവരുന്നു; അവന്റെ രഥങ്ങൾ ചുഴലിക്കാറ്റുപോലെ ആകുന്നു; അവന്റെ കുതിര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ക്കളെക്കാളും വേഗതയുള്ളവ; അയ്യോ കഷ്ടം; നാം നശിച്ച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െരൂശലേമേ, നീ രക്ഷിക്കപ്പെടേണ്ടതിന്നു നിന്റെ ഹൃദയത്തിന്റെ ദുഷ്ടത കഴുകിക്കളക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്ടവിചാരങ്ങൾ എത്രത്തോളം നിന്റെ ഉള്ളിൽ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ാനിൽനിന്നു ഉറക്കെ ഘോഷിക്കുന്നു; എഫ്രയീംമലയിൽനിന്നു അനർത്ഥത്തെ പ്രസിദ്ധമ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ജാതികളോടു പ്രസ്താവിപ്പിൻ; ഇതാ, കോട്ടവളയുന്നവർ ദൂരദേശത്തു നിന്നു വന്നു യെഹൂദാപട്ടണങ്ങൾക്കു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പ്പുവിളിക്കുന്നു എന്നു യെരൂശലേമിനോടു അറിയ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ൾ എന്നോടു മത്സരിച്ചിരിക്കകൊണ്ടു അവർ വയലിലെ കാവൽക്കാരെപ്പോലെ അവളുടെ നേരെ വന്നു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ഞ്ഞിരിക്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ന്റെ നടപ്പും പ്രവൃത്തികളും ഹേതുവായിട്ടത്രേ ഇവ നിനക്കു വന്നതു; ഇത്ര കൈപ്പായിരിപ്പാന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ിന്നു തട്ടുവാനും കാരണം നിന്റെ ദുഷ്ടത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യ്യോ എന്റെ ഉദരം, എന്റെ ഉദരം! എനിക്കു നോവു കിട്ടിയിരിക്കുന്നു; അയ്യോ എന്റെ ഹൃദയഭിത്തിക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നെഞ്ചിടിക്കുന്നു; എനിക്കു മിണ്ടാതെ ഇരുന്നുകൂടാ; എന്റെ ഉള്ളം കാഹളനാദവും യുദ്ധ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പ്പുവിളിയും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ാശത്തിന്മേൽ നാശം വിളിച്ചു പറയുന്നു; ദേശമൊക്കെയും ശൂന്യമായി പെട്ടെന്നു എന്റെ കൂടാരങ്ങള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ണത്തിൽ എന്റെ തിരശ്ശീലകളും കവർച്ചയായ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ത്രത്തോളം ഞാൻ കൊടി കണ്ടു കാഹളധ്വനി കേൾക്കേണ്ടിവര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റെ ജനം ഭോഷന്മാർ; അവർ എന്നെ അറിയുന്നില്ല; അവർ ബുദ്ധികെട്ട മക്കൾ; അവർക്കു ഒട്ടും ബോധ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ാഷം ചെയ്‍വാൻ അവർ സമർത്ഥന്മാർ; നന്മ ചെയ്‍വാനോ അവർക്കു അറിഞ്ഞു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ഭൂമിയെ നോക്കി അതിനെ പാഴും ശൂന്യമായി കണ്ടു; ഞാൻ ആകാശത്തെ നോക്കി; അതിന്നു പ്രക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പർവ്വതങ്ങളെ നോക്കി; അവ വിറെക്കുന്നതു കണ്ടു; കുന്നുകൾ എല്ലാം ആട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നോക്കി, ഒരു മനുഷ്യനെയും കണ്ടില്ല; ആകാശത്തിലെ പക്ഷികൾ ഒക്കെയും പറന്നു പേ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നോക്കി ഉദ്യാനം മരുഭൂമിയായ്തീർന്നിരിക്കുന്നതു കണ്ടു; അതിലെ പട്ടണങ്ങളൊക്കെയും യഹോവയാ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ഗ്രകോപം ഹേതുവായി ഇടിഞ്ഞുപേ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ഹോവ ഇപ്രകാരം അരുളിച്ചെയ്യുന്നു: ദേശമൊക്കെയും ശൂന്യമാകും; എങ്കിലും ഞാൻ മുഴുവ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ച്ചു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തുനിമിത്തം ഭൂമി വിലപിക്കും; മീതെ ആകാശം കറുത്തു പോകും; ഞാൻ നിർണ്ണ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ു; ഞാൻ അനുതപിക്കയില്ല, പിൻമാറ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ുതിരച്ചേവകരുടെയും വില്ലാളികളുടെയും ആരവം ഹേതുവായി സകല നഗരവാസികളും ഓടിപ്പോക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ള്ളക്കാടുകളിൽ ചെന്നു പാറകളിന്മേൽ കയറുന്നു; സകല നഗരവും ഉപേക്ഷിക്കപ്പെട്ടിരിക്കുന്നു; ആരും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ങ്ങനെ ശൂന്യമായ്പോകുമ്പോൾ നീ എന്തു ചെയ്യും? നീ രക്താംബരം ധരിച്ചാലും പൊന്നാഭരണം അണിഞ്ഞ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ണ്ണിൽ മഷി എഴുതിയാലും വ്യർത്ഥമായി നിനക്കു സൌന്ദര്യം വരുത്തുന്നു; നിന്റെ ജാരന്മാർ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സിച്ചു നിനക്കു പ്രാണഹാനി വരുത്തുവാൻ 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ഈറ്റുനോവു കിട്ടിയവളുടെ ഒച്ചപോലെയും കടിഞ്ഞൂൽകുട്ടിയെ പ്രസവിക്കുന്നവളുടെ ഞരക്കംപോലെയ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ദം ഞാൻ കേട്ടു; നെടുവീർപ്പിട്ടും കൈമലർത്തിയുംകൊണ്ടു: അയ്യോ കഷ്ടം! എന്റെ പ്രാണൻ കുലപാത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ക്ഷയിച്ചുപോകുന്നു എന്നു പറയുന്ന സീയോൻ പുത്രിയുടെ ശബ്ദ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ലേ, നീ മനംതിരിയുമെങ്കിൽ എന്റെ അടുക്കലേക്കു മടങ്ങി വന്നുകൊൾക എന്നു യഹോവയുടെ അരുളപ്പാ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മ്ളേച്ഛവിഗ്രഹങ്ങളെ എന്റെ മുമ്പിൽനിന്നു നീക്കിക്കളയുമെങ്കിൽ നീ അലഞ്ഞു നടക്കേണ്ടി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യാണ എന്നു നീ പരമാർത്ഥമായും ന്യായമായും നീതിയായും സത്യം ചെയ്കയും ജാതികൾ അവനിൽ തങ്ങളെത്ത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ച്ചു അവനിൽ പുകഴ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2026-10-20T08:12:57Z</dcterms:created>
  <dcterms:modified xsi:type="dcterms:W3CDTF">2026-10-20T08:12:57Z</dcterms:modified>
  <dc:title>യിരെമ്യാവ്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