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Override PartName="/ppt/slides/slide150.xml" ContentType="application/vnd.openxmlformats-officedocument.presentationml.slide+xml"/>
  <Override PartName="/ppt/notesSlides/notesSlide150.xml" ContentType="application/vnd.openxmlformats-officedocument.presentationml.notesSlide+xml"/>
  <Override PartName="/ppt/slides/slide151.xml" ContentType="application/vnd.openxmlformats-officedocument.presentationml.slide+xml"/>
  <Override PartName="/ppt/notesSlides/notesSlide151.xml" ContentType="application/vnd.openxmlformats-officedocument.presentationml.notesSlide+xml"/>
  <Override PartName="/ppt/slides/slide152.xml" ContentType="application/vnd.openxmlformats-officedocument.presentationml.slide+xml"/>
  <Override PartName="/ppt/notesSlides/notesSlide152.xml" ContentType="application/vnd.openxmlformats-officedocument.presentationml.notesSlide+xml"/>
  <Override PartName="/ppt/slides/slide153.xml" ContentType="application/vnd.openxmlformats-officedocument.presentationml.slide+xml"/>
  <Override PartName="/ppt/notesSlides/notesSlide153.xml" ContentType="application/vnd.openxmlformats-officedocument.presentationml.notesSlide+xml"/>
  <Override PartName="/ppt/slides/slide154.xml" ContentType="application/vnd.openxmlformats-officedocument.presentationml.slide+xml"/>
  <Override PartName="/ppt/notesSlides/notesSlide154.xml" ContentType="application/vnd.openxmlformats-officedocument.presentationml.notesSlide+xml"/>
  <Override PartName="/ppt/slides/slide155.xml" ContentType="application/vnd.openxmlformats-officedocument.presentationml.slide+xml"/>
  <Override PartName="/ppt/notesSlides/notesSlide155.xml" ContentType="application/vnd.openxmlformats-officedocument.presentationml.notesSlide+xml"/>
  <Override PartName="/ppt/slides/slide156.xml" ContentType="application/vnd.openxmlformats-officedocument.presentationml.slide+xml"/>
  <Override PartName="/ppt/notesSlides/notesSlide156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157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158.xml" ContentType="application/vnd.openxmlformats-officedocument.presentationml.notesSlide+xml"/>
  <Override PartName="/ppt/slides/slide159.xml" ContentType="application/vnd.openxmlformats-officedocument.presentationml.slide+xml"/>
  <Override PartName="/ppt/notesSlides/notesSlide159.xml" ContentType="application/vnd.openxmlformats-officedocument.presentationml.notesSlide+xml"/>
  <Override PartName="/ppt/slides/slide160.xml" ContentType="application/vnd.openxmlformats-officedocument.presentationml.slide+xml"/>
  <Override PartName="/ppt/notesSlides/notesSlide160.xml" ContentType="application/vnd.openxmlformats-officedocument.presentationml.notesSlide+xml"/>
  <Override PartName="/ppt/slides/slide161.xml" ContentType="application/vnd.openxmlformats-officedocument.presentationml.slide+xml"/>
  <Override PartName="/ppt/notesSlides/notesSlide161.xml" ContentType="application/vnd.openxmlformats-officedocument.presentationml.notesSlide+xml"/>
  <Override PartName="/ppt/slides/slide162.xml" ContentType="application/vnd.openxmlformats-officedocument.presentationml.slide+xml"/>
  <Override PartName="/ppt/notesSlides/notesSlide162.xml" ContentType="application/vnd.openxmlformats-officedocument.presentationml.notesSlide+xml"/>
  <Override PartName="/ppt/slides/slide163.xml" ContentType="application/vnd.openxmlformats-officedocument.presentationml.slide+xml"/>
  <Override PartName="/ppt/notesSlides/notesSlide163.xml" ContentType="application/vnd.openxmlformats-officedocument.presentationml.notesSlide+xml"/>
  <Override PartName="/ppt/slides/slide164.xml" ContentType="application/vnd.openxmlformats-officedocument.presentationml.slide+xml"/>
  <Override PartName="/ppt/notesSlides/notesSlide164.xml" ContentType="application/vnd.openxmlformats-officedocument.presentationml.notesSlide+xml"/>
  <Override PartName="/ppt/slides/slide165.xml" ContentType="application/vnd.openxmlformats-officedocument.presentationml.slide+xml"/>
  <Override PartName="/ppt/notesSlides/notesSlide165.xml" ContentType="application/vnd.openxmlformats-officedocument.presentationml.notesSlide+xml"/>
  <Override PartName="/ppt/slides/slide166.xml" ContentType="application/vnd.openxmlformats-officedocument.presentationml.slide+xml"/>
  <Override PartName="/ppt/notesSlides/notesSlide166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167.xml" ContentType="application/vnd.openxmlformats-officedocument.presentationml.notesSlide+xml"/>
  <Override PartName="/ppt/slides/slide168.xml" ContentType="application/vnd.openxmlformats-officedocument.presentationml.slide+xml"/>
  <Override PartName="/ppt/notesSlides/notesSlide168.xml" ContentType="application/vnd.openxmlformats-officedocument.presentationml.notesSlide+xml"/>
  <Override PartName="/ppt/slides/slide169.xml" ContentType="application/vnd.openxmlformats-officedocument.presentationml.slide+xml"/>
  <Override PartName="/ppt/notesSlides/notesSlide169.xml" ContentType="application/vnd.openxmlformats-officedocument.presentationml.notesSlide+xml"/>
  <Override PartName="/ppt/slides/slide170.xml" ContentType="application/vnd.openxmlformats-officedocument.presentationml.slide+xml"/>
  <Override PartName="/ppt/notesSlides/notesSlide170.xml" ContentType="application/vnd.openxmlformats-officedocument.presentationml.notesSlide+xml"/>
  <Override PartName="/ppt/slides/slide171.xml" ContentType="application/vnd.openxmlformats-officedocument.presentationml.slide+xml"/>
  <Override PartName="/ppt/notesSlides/notesSlide171.xml" ContentType="application/vnd.openxmlformats-officedocument.presentationml.notesSlide+xml"/>
  <Override PartName="/ppt/slides/slide172.xml" ContentType="application/vnd.openxmlformats-officedocument.presentationml.slide+xml"/>
  <Override PartName="/ppt/notesSlides/notesSlide172.xml" ContentType="application/vnd.openxmlformats-officedocument.presentationml.notesSlide+xml"/>
  <Override PartName="/ppt/slides/slide173.xml" ContentType="application/vnd.openxmlformats-officedocument.presentationml.slide+xml"/>
  <Override PartName="/ppt/notesSlides/notesSlide173.xml" ContentType="application/vnd.openxmlformats-officedocument.presentationml.notesSlide+xml"/>
  <Override PartName="/ppt/slides/slide174.xml" ContentType="application/vnd.openxmlformats-officedocument.presentationml.slide+xml"/>
  <Override PartName="/ppt/notesSlides/notesSlide174.xml" ContentType="application/vnd.openxmlformats-officedocument.presentationml.notesSlide+xml"/>
  <Override PartName="/ppt/slides/slide175.xml" ContentType="application/vnd.openxmlformats-officedocument.presentationml.slide+xml"/>
  <Override PartName="/ppt/notesSlides/notesSlide175.xml" ContentType="application/vnd.openxmlformats-officedocument.presentationml.notesSlide+xml"/>
  <Override PartName="/ppt/slides/slide176.xml" ContentType="application/vnd.openxmlformats-officedocument.presentationml.slide+xml"/>
  <Override PartName="/ppt/notesSlides/notesSlide176.xml" ContentType="application/vnd.openxmlformats-officedocument.presentationml.notesSlide+xml"/>
  <Override PartName="/ppt/slides/slide177.xml" ContentType="application/vnd.openxmlformats-officedocument.presentationml.slide+xml"/>
  <Override PartName="/ppt/notesSlides/notesSlide177.xml" ContentType="application/vnd.openxmlformats-officedocument.presentationml.notesSlide+xml"/>
  <Override PartName="/ppt/slides/slide178.xml" ContentType="application/vnd.openxmlformats-officedocument.presentationml.slide+xml"/>
  <Override PartName="/ppt/notesSlides/notesSlide178.xml" ContentType="application/vnd.openxmlformats-officedocument.presentationml.notesSlide+xml"/>
  <Override PartName="/ppt/slides/slide179.xml" ContentType="application/vnd.openxmlformats-officedocument.presentationml.slide+xml"/>
  <Override PartName="/ppt/notesSlides/notesSlide179.xml" ContentType="application/vnd.openxmlformats-officedocument.presentationml.notesSlide+xml"/>
  <Override PartName="/ppt/slides/slide180.xml" ContentType="application/vnd.openxmlformats-officedocument.presentationml.slide+xml"/>
  <Override PartName="/ppt/notesSlides/notesSlide180.xml" ContentType="application/vnd.openxmlformats-officedocument.presentationml.notesSlide+xml"/>
  <Override PartName="/ppt/slides/slide181.xml" ContentType="application/vnd.openxmlformats-officedocument.presentationml.slide+xml"/>
  <Override PartName="/ppt/notesSlides/notesSlide181.xml" ContentType="application/vnd.openxmlformats-officedocument.presentationml.notesSlide+xml"/>
  <Override PartName="/ppt/slides/slide182.xml" ContentType="application/vnd.openxmlformats-officedocument.presentationml.slide+xml"/>
  <Override PartName="/ppt/notesSlides/notesSlide182.xml" ContentType="application/vnd.openxmlformats-officedocument.presentationml.notesSlide+xml"/>
  <Override PartName="/ppt/slides/slide183.xml" ContentType="application/vnd.openxmlformats-officedocument.presentationml.slide+xml"/>
  <Override PartName="/ppt/notesSlides/notesSlide183.xml" ContentType="application/vnd.openxmlformats-officedocument.presentationml.notesSlide+xml"/>
  <Override PartName="/ppt/slides/slide184.xml" ContentType="application/vnd.openxmlformats-officedocument.presentationml.slide+xml"/>
  <Override PartName="/ppt/notesSlides/notesSlide184.xml" ContentType="application/vnd.openxmlformats-officedocument.presentationml.notesSlide+xml"/>
  <Override PartName="/ppt/slides/slide185.xml" ContentType="application/vnd.openxmlformats-officedocument.presentationml.slide+xml"/>
  <Override PartName="/ppt/notesSlides/notesSlide185.xml" ContentType="application/vnd.openxmlformats-officedocument.presentationml.notesSlide+xml"/>
  <Override PartName="/ppt/slides/slide186.xml" ContentType="application/vnd.openxmlformats-officedocument.presentationml.slide+xml"/>
  <Override PartName="/ppt/notesSlides/notesSlide186.xml" ContentType="application/vnd.openxmlformats-officedocument.presentationml.notesSlide+xml"/>
  <Override PartName="/ppt/slides/slide187.xml" ContentType="application/vnd.openxmlformats-officedocument.presentationml.slide+xml"/>
  <Override PartName="/ppt/notesSlides/notesSlide187.xml" ContentType="application/vnd.openxmlformats-officedocument.presentationml.notesSlide+xml"/>
  <Override PartName="/ppt/slides/slide188.xml" ContentType="application/vnd.openxmlformats-officedocument.presentationml.slide+xml"/>
  <Override PartName="/ppt/notesSlides/notesSlide188.xml" ContentType="application/vnd.openxmlformats-officedocument.presentationml.notesSlide+xml"/>
  <Override PartName="/ppt/slides/slide189.xml" ContentType="application/vnd.openxmlformats-officedocument.presentationml.slide+xml"/>
  <Override PartName="/ppt/notesSlides/notesSlide189.xml" ContentType="application/vnd.openxmlformats-officedocument.presentationml.notesSlide+xml"/>
  <Override PartName="/ppt/slides/slide190.xml" ContentType="application/vnd.openxmlformats-officedocument.presentationml.slide+xml"/>
  <Override PartName="/ppt/notesSlides/notesSlide190.xml" ContentType="application/vnd.openxmlformats-officedocument.presentationml.notesSlide+xml"/>
  <Override PartName="/ppt/slides/slide191.xml" ContentType="application/vnd.openxmlformats-officedocument.presentationml.slide+xml"/>
  <Override PartName="/ppt/notesSlides/notesSlide191.xml" ContentType="application/vnd.openxmlformats-officedocument.presentationml.notesSlide+xml"/>
  <Override PartName="/ppt/slides/slide192.xml" ContentType="application/vnd.openxmlformats-officedocument.presentationml.slide+xml"/>
  <Override PartName="/ppt/notesSlides/notesSlide192.xml" ContentType="application/vnd.openxmlformats-officedocument.presentationml.notesSlide+xml"/>
  <Override PartName="/ppt/slides/slide193.xml" ContentType="application/vnd.openxmlformats-officedocument.presentationml.slide+xml"/>
  <Override PartName="/ppt/notesSlides/notesSlide193.xml" ContentType="application/vnd.openxmlformats-officedocument.presentationml.notesSlide+xml"/>
  <Override PartName="/ppt/slides/slide194.xml" ContentType="application/vnd.openxmlformats-officedocument.presentationml.slide+xml"/>
  <Override PartName="/ppt/notesSlides/notesSlide194.xml" ContentType="application/vnd.openxmlformats-officedocument.presentationml.notesSlide+xml"/>
  <Override PartName="/ppt/slides/slide195.xml" ContentType="application/vnd.openxmlformats-officedocument.presentationml.slide+xml"/>
  <Override PartName="/ppt/notesSlides/notesSlide195.xml" ContentType="application/vnd.openxmlformats-officedocument.presentationml.notesSlide+xml"/>
  <Override PartName="/ppt/slides/slide196.xml" ContentType="application/vnd.openxmlformats-officedocument.presentationml.slide+xml"/>
  <Override PartName="/ppt/notesSlides/notesSlide196.xml" ContentType="application/vnd.openxmlformats-officedocument.presentationml.notesSlide+xml"/>
  <Override PartName="/ppt/slides/slide197.xml" ContentType="application/vnd.openxmlformats-officedocument.presentationml.slide+xml"/>
  <Override PartName="/ppt/notesSlides/notesSlide197.xml" ContentType="application/vnd.openxmlformats-officedocument.presentationml.notesSlide+xml"/>
  <Override PartName="/ppt/slides/slide198.xml" ContentType="application/vnd.openxmlformats-officedocument.presentationml.slide+xml"/>
  <Override PartName="/ppt/notesSlides/notesSlide198.xml" ContentType="application/vnd.openxmlformats-officedocument.presentationml.notesSlide+xml"/>
  <Override PartName="/ppt/slides/slide199.xml" ContentType="application/vnd.openxmlformats-officedocument.presentationml.slide+xml"/>
  <Override PartName="/ppt/notesSlides/notesSlide199.xml" ContentType="application/vnd.openxmlformats-officedocument.presentationml.notesSlide+xml"/>
  <Override PartName="/ppt/slides/slide200.xml" ContentType="application/vnd.openxmlformats-officedocument.presentationml.slide+xml"/>
  <Override PartName="/ppt/notesSlides/notesSlide200.xml" ContentType="application/vnd.openxmlformats-officedocument.presentationml.notesSlide+xml"/>
  <Override PartName="/ppt/slides/slide201.xml" ContentType="application/vnd.openxmlformats-officedocument.presentationml.slide+xml"/>
  <Override PartName="/ppt/notesSlides/notesSlide201.xml" ContentType="application/vnd.openxmlformats-officedocument.presentationml.notesSlide+xml"/>
  <Override PartName="/ppt/slides/slide202.xml" ContentType="application/vnd.openxmlformats-officedocument.presentationml.slide+xml"/>
  <Override PartName="/ppt/notesSlides/notesSlide202.xml" ContentType="application/vnd.openxmlformats-officedocument.presentationml.notesSlide+xml"/>
  <Override PartName="/ppt/slides/slide203.xml" ContentType="application/vnd.openxmlformats-officedocument.presentationml.slide+xml"/>
  <Override PartName="/ppt/notesSlides/notesSlide203.xml" ContentType="application/vnd.openxmlformats-officedocument.presentationml.notesSlide+xml"/>
  <Override PartName="/ppt/slides/slide204.xml" ContentType="application/vnd.openxmlformats-officedocument.presentationml.slide+xml"/>
  <Override PartName="/ppt/notesSlides/notesSlide204.xml" ContentType="application/vnd.openxmlformats-officedocument.presentationml.notesSlide+xml"/>
  <Override PartName="/ppt/slides/slide205.xml" ContentType="application/vnd.openxmlformats-officedocument.presentationml.slide+xml"/>
  <Override PartName="/ppt/notesSlides/notesSlide205.xml" ContentType="application/vnd.openxmlformats-officedocument.presentationml.notesSlide+xml"/>
  <Override PartName="/ppt/slides/slide206.xml" ContentType="application/vnd.openxmlformats-officedocument.presentationml.slide+xml"/>
  <Override PartName="/ppt/notesSlides/notesSlide206.xml" ContentType="application/vnd.openxmlformats-officedocument.presentationml.notesSlide+xml"/>
  <Override PartName="/ppt/slides/slide207.xml" ContentType="application/vnd.openxmlformats-officedocument.presentationml.slide+xml"/>
  <Override PartName="/ppt/notesSlides/notesSlide207.xml" ContentType="application/vnd.openxmlformats-officedocument.presentationml.notesSlide+xml"/>
  <Override PartName="/ppt/slides/slide208.xml" ContentType="application/vnd.openxmlformats-officedocument.presentationml.slide+xml"/>
  <Override PartName="/ppt/notesSlides/notesSlide208.xml" ContentType="application/vnd.openxmlformats-officedocument.presentationml.notesSlide+xml"/>
  <Override PartName="/ppt/slides/slide209.xml" ContentType="application/vnd.openxmlformats-officedocument.presentationml.slide+xml"/>
  <Override PartName="/ppt/notesSlides/notesSlide209.xml" ContentType="application/vnd.openxmlformats-officedocument.presentationml.notesSlide+xml"/>
  <Override PartName="/ppt/slides/slide210.xml" ContentType="application/vnd.openxmlformats-officedocument.presentationml.slide+xml"/>
  <Override PartName="/ppt/notesSlides/notesSlide210.xml" ContentType="application/vnd.openxmlformats-officedocument.presentationml.notesSlide+xml"/>
  <Override PartName="/ppt/slides/slide211.xml" ContentType="application/vnd.openxmlformats-officedocument.presentationml.slide+xml"/>
  <Override PartName="/ppt/notesSlides/notesSlide211.xml" ContentType="application/vnd.openxmlformats-officedocument.presentationml.notesSlide+xml"/>
  <Override PartName="/ppt/slides/slide212.xml" ContentType="application/vnd.openxmlformats-officedocument.presentationml.slide+xml"/>
  <Override PartName="/ppt/notesSlides/notesSlide212.xml" ContentType="application/vnd.openxmlformats-officedocument.presentationml.notesSlide+xml"/>
  <Override PartName="/ppt/slides/slide213.xml" ContentType="application/vnd.openxmlformats-officedocument.presentationml.slide+xml"/>
  <Override PartName="/ppt/notesSlides/notesSlide213.xml" ContentType="application/vnd.openxmlformats-officedocument.presentationml.notesSlide+xml"/>
  <Override PartName="/ppt/slides/slide214.xml" ContentType="application/vnd.openxmlformats-officedocument.presentationml.slide+xml"/>
  <Override PartName="/ppt/notesSlides/notesSlide214.xml" ContentType="application/vnd.openxmlformats-officedocument.presentationml.notesSlide+xml"/>
  <Override PartName="/ppt/slides/slide215.xml" ContentType="application/vnd.openxmlformats-officedocument.presentationml.slide+xml"/>
  <Override PartName="/ppt/notesSlides/notesSlide215.xml" ContentType="application/vnd.openxmlformats-officedocument.presentationml.notesSlide+xml"/>
  <Override PartName="/ppt/slides/slide216.xml" ContentType="application/vnd.openxmlformats-officedocument.presentationml.slide+xml"/>
  <Override PartName="/ppt/notesSlides/notesSlide216.xml" ContentType="application/vnd.openxmlformats-officedocument.presentationml.notesSlide+xml"/>
  <Override PartName="/ppt/slides/slide217.xml" ContentType="application/vnd.openxmlformats-officedocument.presentationml.slide+xml"/>
  <Override PartName="/ppt/notesSlides/notesSlide217.xml" ContentType="application/vnd.openxmlformats-officedocument.presentationml.notesSlide+xml"/>
  <Override PartName="/ppt/slides/slide218.xml" ContentType="application/vnd.openxmlformats-officedocument.presentationml.slide+xml"/>
  <Override PartName="/ppt/notesSlides/notesSlide218.xml" ContentType="application/vnd.openxmlformats-officedocument.presentationml.notesSlide+xml"/>
  <Override PartName="/ppt/slides/slide219.xml" ContentType="application/vnd.openxmlformats-officedocument.presentationml.slide+xml"/>
  <Override PartName="/ppt/notesSlides/notesSlide219.xml" ContentType="application/vnd.openxmlformats-officedocument.presentationml.notesSlide+xml"/>
  <Override PartName="/ppt/slides/slide220.xml" ContentType="application/vnd.openxmlformats-officedocument.presentationml.slide+xml"/>
  <Override PartName="/ppt/notesSlides/notesSlide220.xml" ContentType="application/vnd.openxmlformats-officedocument.presentationml.notesSlide+xml"/>
  <Override PartName="/ppt/slides/slide221.xml" ContentType="application/vnd.openxmlformats-officedocument.presentationml.slide+xml"/>
  <Override PartName="/ppt/notesSlides/notesSlide221.xml" ContentType="application/vnd.openxmlformats-officedocument.presentationml.notesSlide+xml"/>
  <Override PartName="/ppt/slides/slide222.xml" ContentType="application/vnd.openxmlformats-officedocument.presentationml.slide+xml"/>
  <Override PartName="/ppt/notesSlides/notesSlide222.xml" ContentType="application/vnd.openxmlformats-officedocument.presentationml.notesSlide+xml"/>
  <Override PartName="/ppt/slides/slide223.xml" ContentType="application/vnd.openxmlformats-officedocument.presentationml.slide+xml"/>
  <Override PartName="/ppt/notesSlides/notesSlide223.xml" ContentType="application/vnd.openxmlformats-officedocument.presentationml.notesSlide+xml"/>
  <Override PartName="/ppt/slides/slide224.xml" ContentType="application/vnd.openxmlformats-officedocument.presentationml.slide+xml"/>
  <Override PartName="/ppt/notesSlides/notesSlide224.xml" ContentType="application/vnd.openxmlformats-officedocument.presentationml.notesSlide+xml"/>
  <Override PartName="/ppt/slides/slide225.xml" ContentType="application/vnd.openxmlformats-officedocument.presentationml.slide+xml"/>
  <Override PartName="/ppt/notesSlides/notesSlide225.xml" ContentType="application/vnd.openxmlformats-officedocument.presentationml.notesSlide+xml"/>
  <Override PartName="/ppt/slides/slide226.xml" ContentType="application/vnd.openxmlformats-officedocument.presentationml.slide+xml"/>
  <Override PartName="/ppt/notesSlides/notesSlide226.xml" ContentType="application/vnd.openxmlformats-officedocument.presentationml.notesSlide+xml"/>
  <Override PartName="/ppt/slides/slide227.xml" ContentType="application/vnd.openxmlformats-officedocument.presentationml.slide+xml"/>
  <Override PartName="/ppt/notesSlides/notesSlide227.xml" ContentType="application/vnd.openxmlformats-officedocument.presentationml.notesSlide+xml"/>
  <Override PartName="/ppt/slides/slide228.xml" ContentType="application/vnd.openxmlformats-officedocument.presentationml.slide+xml"/>
  <Override PartName="/ppt/notesSlides/notesSlide2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466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  <p:sldId id="481" r:id="rId228"/>
    <p:sldId id="482" r:id="rId229"/>
    <p:sldId id="483" r:id="rId2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slide" Target="slides/slide180.xml"/>
  <Relationship Id="rId183" Type="http://schemas.openxmlformats.org/officeDocument/2006/relationships/slide" Target="slides/slide181.xml"/>
  <Relationship Id="rId184" Type="http://schemas.openxmlformats.org/officeDocument/2006/relationships/slide" Target="slides/slide182.xml"/>
  <Relationship Id="rId185" Type="http://schemas.openxmlformats.org/officeDocument/2006/relationships/slide" Target="slides/slide183.xml"/>
  <Relationship Id="rId186" Type="http://schemas.openxmlformats.org/officeDocument/2006/relationships/slide" Target="slides/slide184.xml"/>
  <Relationship Id="rId187" Type="http://schemas.openxmlformats.org/officeDocument/2006/relationships/slide" Target="slides/slide185.xml"/>
  <Relationship Id="rId188" Type="http://schemas.openxmlformats.org/officeDocument/2006/relationships/slide" Target="slides/slide186.xml"/>
  <Relationship Id="rId189" Type="http://schemas.openxmlformats.org/officeDocument/2006/relationships/slide" Target="slides/slide187.xml"/>
  <Relationship Id="rId190" Type="http://schemas.openxmlformats.org/officeDocument/2006/relationships/slide" Target="slides/slide188.xml"/>
  <Relationship Id="rId191" Type="http://schemas.openxmlformats.org/officeDocument/2006/relationships/slide" Target="slides/slide189.xml"/>
  <Relationship Id="rId192" Type="http://schemas.openxmlformats.org/officeDocument/2006/relationships/slide" Target="slides/slide190.xml"/>
  <Relationship Id="rId193" Type="http://schemas.openxmlformats.org/officeDocument/2006/relationships/slide" Target="slides/slide191.xml"/>
  <Relationship Id="rId194" Type="http://schemas.openxmlformats.org/officeDocument/2006/relationships/slide" Target="slides/slide192.xml"/>
  <Relationship Id="rId195" Type="http://schemas.openxmlformats.org/officeDocument/2006/relationships/slide" Target="slides/slide193.xml"/>
  <Relationship Id="rId196" Type="http://schemas.openxmlformats.org/officeDocument/2006/relationships/slide" Target="slides/slide194.xml"/>
  <Relationship Id="rId197" Type="http://schemas.openxmlformats.org/officeDocument/2006/relationships/slide" Target="slides/slide195.xml"/>
  <Relationship Id="rId198" Type="http://schemas.openxmlformats.org/officeDocument/2006/relationships/slide" Target="slides/slide196.xml"/>
  <Relationship Id="rId199" Type="http://schemas.openxmlformats.org/officeDocument/2006/relationships/slide" Target="slides/slide197.xml"/>
  <Relationship Id="rId200" Type="http://schemas.openxmlformats.org/officeDocument/2006/relationships/slide" Target="slides/slide198.xml"/>
  <Relationship Id="rId201" Type="http://schemas.openxmlformats.org/officeDocument/2006/relationships/slide" Target="slides/slide199.xml"/>
  <Relationship Id="rId202" Type="http://schemas.openxmlformats.org/officeDocument/2006/relationships/slide" Target="slides/slide200.xml"/>
  <Relationship Id="rId203" Type="http://schemas.openxmlformats.org/officeDocument/2006/relationships/slide" Target="slides/slide201.xml"/>
  <Relationship Id="rId204" Type="http://schemas.openxmlformats.org/officeDocument/2006/relationships/slide" Target="slides/slide202.xml"/>
  <Relationship Id="rId205" Type="http://schemas.openxmlformats.org/officeDocument/2006/relationships/slide" Target="slides/slide203.xml"/>
  <Relationship Id="rId206" Type="http://schemas.openxmlformats.org/officeDocument/2006/relationships/slide" Target="slides/slide204.xml"/>
  <Relationship Id="rId207" Type="http://schemas.openxmlformats.org/officeDocument/2006/relationships/slide" Target="slides/slide205.xml"/>
  <Relationship Id="rId208" Type="http://schemas.openxmlformats.org/officeDocument/2006/relationships/slide" Target="slides/slide206.xml"/>
  <Relationship Id="rId209" Type="http://schemas.openxmlformats.org/officeDocument/2006/relationships/slide" Target="slides/slide207.xml"/>
  <Relationship Id="rId210" Type="http://schemas.openxmlformats.org/officeDocument/2006/relationships/slide" Target="slides/slide208.xml"/>
  <Relationship Id="rId211" Type="http://schemas.openxmlformats.org/officeDocument/2006/relationships/slide" Target="slides/slide209.xml"/>
  <Relationship Id="rId212" Type="http://schemas.openxmlformats.org/officeDocument/2006/relationships/slide" Target="slides/slide210.xml"/>
  <Relationship Id="rId213" Type="http://schemas.openxmlformats.org/officeDocument/2006/relationships/slide" Target="slides/slide211.xml"/>
  <Relationship Id="rId214" Type="http://schemas.openxmlformats.org/officeDocument/2006/relationships/slide" Target="slides/slide212.xml"/>
  <Relationship Id="rId215" Type="http://schemas.openxmlformats.org/officeDocument/2006/relationships/slide" Target="slides/slide213.xml"/>
  <Relationship Id="rId216" Type="http://schemas.openxmlformats.org/officeDocument/2006/relationships/slide" Target="slides/slide214.xml"/>
  <Relationship Id="rId217" Type="http://schemas.openxmlformats.org/officeDocument/2006/relationships/slide" Target="slides/slide215.xml"/>
  <Relationship Id="rId218" Type="http://schemas.openxmlformats.org/officeDocument/2006/relationships/slide" Target="slides/slide216.xml"/>
  <Relationship Id="rId219" Type="http://schemas.openxmlformats.org/officeDocument/2006/relationships/slide" Target="slides/slide217.xml"/>
  <Relationship Id="rId220" Type="http://schemas.openxmlformats.org/officeDocument/2006/relationships/slide" Target="slides/slide218.xml"/>
  <Relationship Id="rId221" Type="http://schemas.openxmlformats.org/officeDocument/2006/relationships/slide" Target="slides/slide219.xml"/>
  <Relationship Id="rId222" Type="http://schemas.openxmlformats.org/officeDocument/2006/relationships/slide" Target="slides/slide220.xml"/>
  <Relationship Id="rId223" Type="http://schemas.openxmlformats.org/officeDocument/2006/relationships/slide" Target="slides/slide221.xml"/>
  <Relationship Id="rId224" Type="http://schemas.openxmlformats.org/officeDocument/2006/relationships/slide" Target="slides/slide222.xml"/>
  <Relationship Id="rId225" Type="http://schemas.openxmlformats.org/officeDocument/2006/relationships/slide" Target="slides/slide223.xml"/>
  <Relationship Id="rId226" Type="http://schemas.openxmlformats.org/officeDocument/2006/relationships/slide" Target="slides/slide224.xml"/>
  <Relationship Id="rId227" Type="http://schemas.openxmlformats.org/officeDocument/2006/relationships/slide" Target="slides/slide225.xml"/>
  <Relationship Id="rId228" Type="http://schemas.openxmlformats.org/officeDocument/2006/relationships/slide" Target="slides/slide226.xml"/>
  <Relationship Id="rId229" Type="http://schemas.openxmlformats.org/officeDocument/2006/relationships/slide" Target="slides/slide227.xml"/>
  <Relationship Id="rId230" Type="http://schemas.openxmlformats.org/officeDocument/2006/relationships/slide" Target="slides/slide228.xml"/>
  <Relationship Id="rId231" Type="http://schemas.openxmlformats.org/officeDocument/2006/relationships/presProps" Target="presProps.xml"/>
  <Relationship Id="rId232" Type="http://schemas.openxmlformats.org/officeDocument/2006/relationships/viewProps" Target="viewProps.xml"/>
  <Relationship Id="rId2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ேதத்தின்படி நடக்கிற உத்தம மார்க்கத்தார் பாக்கியவான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ாட்சிகளைக் கைக்கொண்டு, அவரை முழு இருதயத்தோடும் தேடுகிறவர்கள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நியாயம் செய்வதில்லை; அவருடைய வழிகளில் நட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ட்டளைகளை நாங்கள் கருத்தாய்க் கைக்கொள்ளும்படி நீர் கற்பி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மாணங்களைக் கைக்கொள்ளும்படி, என் நடைகள் ஸ்திரப்பட்டால்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ம்முடைய கற்பனைகளையெல்லாம் கண்ணோக்கும்போது வெட்கப்பட்டுப்போ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நீதி நியாயங்களை நான் கற்றுக்கொள்ளும்போது, செம்மையான இருதயத்தால் உம்மைத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பிரமாணங்களைக் கைக்கொள்ளுவேன்; முற்றிலும் என்னைக் கைவிடாதே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் தன் வழியை எதினால் சுத்தம்பண்ணுவான்? உமது வசனத்தின்படி தன்னைக் காத்துக்கொள்கிறதினால்த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ழு இருதயத்தோடும் உம்மைத் தேடுகிறேன், என்னை உமது கற்பனைகளைவிட்டு வழிதப்பவிட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மக்கு விரோதமாய்ப் பாவஞ்செய்யாதபடிக்கு, உமது வாக்கை என்னிருதயத்தில் வைத்து வை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ஸ்தோத்திரிக்கப்பட்டவர், உம்முடைய பிரமாணங்களை எனக்குப் போத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ெய்வழியை நான் தெரிந்துகொண்டு உம்முடைய நியாயங்களை எனக்கு முன்பாக நிறுத்த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ெய்வழியை நான் தெரிந்துகொண்டு உம்முடைய நியாயங்களை எனக்கு முன்பாக நிறுத்த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வாக்கின் நியாயத்தீர்ப்புகளையெல்லாம் என் உதடுகளால் விவரித்த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மது சாட்சிகள்மேல் பற்றுதலாயிருக்கிறேன்; கர்த்தாவே, என்னை வெட்கத்திற்குட்படப்பண்ணாதே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செல்வத்தில் களிகூருவதுபோல, நான் உமது சாட்சிகளின் வழியில் களிகூர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 இருதயத்தை விசாலமாக்கும்போது நான் உமது கற்பனைகளின் வழியாக ஓ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து கட்டளைகளைத் தியானித்து உமது வழிகளைக் கண்ணோக்க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ாவே, உமது பிரமாணங்களின் வழியை எனக்குப் போதியும்; முடிவுபரியந்தம் நான் அதைக் காத்துக்கொள்ள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ரமாணங்களில் மனமகிழ்ச்சியாயிருக்கிறேன்; உமது வசனத்தை மற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வேதத்திலுள்ள அதிசயங்களை நான் பார்க்கும்படிக்கு என் கண்களைத் திறந்தரு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வேதத்திலுள்ள அதிசயங்களை நான் பார்க்கும்படிக்கு என் கண்களைத் திறந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நான் பரதேசி; உமது கற்பனைகளை எனக்கு மறையாதே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 அதைக் கைக்கொள்ள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நியாயங்கள்மேல் என் ஆத்துமா எக்காலமும் வைத்திருக்கிற வாஞ்சையினால் தொய்ந்துபோ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 கற்பனைகளின் பாதையில் என்னை நடத்தும்; நான் அதில் பிரியமாய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கற்பனைகளை விட்டு வழிவிலகின சபிக்கப்பட்ட அகங்காரிகளை நீர் கடிந்துகொள்ளுகிற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கற்பனைகளை விட்டு வழிவிலகின சபிக்கப்பட்ட அகங்காரிகளை நீர் கடிந்துகொள்ளு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இருதயம் பொருளாசையைச் சாராமல், உமது சாட்சிகளைச் சாரும்படி செய்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ந்தையையும் அவமானத்தையும் என்னை விட்டகற்றும்; நான் உம்முடைய சாட்சிகளைக் கைக்கொள்ள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ாயையைப் பாராதபடி நீர் என் கண்களை விலக்கி, உமது வழிகளில் என்னை உயிர்ப்பி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ரபுக்களும் உட்கார்ந்து எனக்கு விரோதமாய்ப் பேசிக்கொள்ளுகிறார்கள்; உமது அடியேனோ பிரமாணங்களைத் தியானி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ரபுக்களும் உட்கார்ந்து எனக்கு விரோதமாய்ப் பேசிக்கொள்ளுகிறார்கள்; உமது அடியேனோ பிரமாணங்களைத் தியானி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மக்குப் பயப்படுகிறதற்கு ஏற்ற உமது வாக்கை உமது அடியேனுக்கு உறுதிப்படுத்த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சாட்சிகள் எனக்கு இன்பமும், என் ஆலோசனைக்காரரும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அஞ்சுகிற நிந்தையை விலக்கியருளும்; உம்முடைய நியாயத்தீர்ப்புகள் நல்லவை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த்துமா மண்ணோடே ஒட்டிக்கொண்டிருக்கிறது; உமது வசனத்தின்படி என்னை உயிர்ப்பி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உம்முடைய கட்டளைகளின்மேல் வாஞ்சையாயிருக்கிறேன்; உமது நீதியால் என்னை உயிர்ப்பி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வழிகளை நான் உமக்கு விவரித்துக் காட்டினபோது எனக்குச் செவிகொடுத்தீர்; உமது பிரமாணங்களை எனக்குப் போதி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வழிகளை நான் உமக்கு விவரித்துக் காட்டினபோது எனக்குச் செவிகொடுத்தீர்; உமது பிரமாணங்களை எனக்குப் போதி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ாவே, உம்முடைய வாக்கின்படி, உமது தயவும் உமது இரட்சிப்பும் எனக்கு வருவத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உம்முடைய கற்பனைகளெல்லாம் உண்மையாயிருக்கிறது; அநியாயமாய் என்னைத் துன்பப்படுத்துகிறார்கள்; நீர் எனக்குச் சகாயம்பண்ண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உம்முடைய கற்பனைகளெல்லாம் உண்மையாயிருக்கிறது; அநியாயமாய் என்னைத் துன்பப்படுத்துகிறார்கள்; நீர் எனக்குச் சகாயம்பண்ண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கட்டளைகளின் வழியை எனக்கு உணர்த்தியருளும் அப்பொழுது உமது அதிசயங்களைத் தியான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கட்டளைகளின் வழியை எனக்கு உணர்த்தியருளும் அப்பொழுது உமது அதிசயங்களைத் தியான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என்னை நிந்திக்கிறவனுக்கு உத்தரவு சொல்லுவேன், உம்முடைய வசனத்தை நம்பியிர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என்னை நிந்திக்கிறவனுக்கு உத்தரவு சொல்லுவேன், உம்முடைய வசனத்தை நம்பியிர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அவர்கள் என்னைப் பூமியிலிராமல் நீக்கிவிடச் சற்றே தப்பிற்று; ஆனாலும் நான் உமது கட்டளைகளை விட்டுவிட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ஞ்சலத்தால் என் ஆத்துமா கரைந்துபோகிறது; உமது வசனத்தின்படி என்னை எடுத்து நிறுத்த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த்திய வசனம் முற்றிலும் என் வாயினின்று நீங்கவிடாதேயும்; உம்முடைய நியாயத்தீர்ப்புகளுக்குக் காத்திருக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த்திய வசனம் முற்றிலும் என் வாயினின்று நீங்கவிடாதேயும்; உம்முடைய நியாயத்தீர்ப்புகளுக்குக் காத்திரு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உமது கிருபையின்படியே என்னை உயிர்ப்பியும்; அப்பொழுது நான் உம்முடைய வாக்கின் சாட்சியைக் காத்து நடப்ப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உமது கிருபையின்படியே என்னை உயிர்ப்பியும்; அப்பொழுது நான் உம்முடைய வாக்கின் சாட்சியைக் காத்து நடப்ப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ொய்வழியை என்னை விட்டுவிலக்கி, உம்முடைய வேதத்தை எனக்கு அருள்செய்ய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ொய்வழியை என்னை விட்டுவிலக்கி, உம்முடைய வேதத்தை எனக்கு அருள்செய்ய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எப்பொழுதும் என்றைக்கும் உமது வேதத்தைக் காத்துக்கொள்ளுவ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கர்த்தாவே, உமது வசனம் என்றென்றைக்கும் வானங்களில் நிலைத்த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உம்முடைய உண்மை தலைமுறை தலைமுறையாக இருக்கும்; பூமியை உறுதிப்படுத்தினீர். அது நிலைத்தி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ம்முடைய கட்டளைகளை ஆராய்கிறபடியால் விசாலத்திலே நடப்ப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ான் உம்முடைய சாட்சிகளைக்குறித்து, ராஜாக்களுக்கு முன்பாகவும் வெட்கப்படாமல் பேச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உம்முடைய பிரமாணங்களை நிறைவேற்றும்படி அவைகள் இந்நாள்வரைக்கும் நிற்கிறது; சமஸ்தமும் உம்மைச் சேவி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உம்முடைய பிரமாணங்களை நிறைவேற்றும்படி அவைகள் இந்நாள்வரைக்கும் நிற்கிறது; சமஸ்தமும் உம்மைச் சேவி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உமது வேதம் என் மனமகிழ்ச்சியாயிராதிருந்தால், என் துக்கத்திலே அழிந்துபோயிருப்ப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ான் பிரியப்படுகிற உமது கற்பனைகளின்பேரில் மனமகிழ்ச்சியாயிருப்ப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நான் ஒருபோதும் உம்முடைய கட்டளைகளை மறக்கமாட்டேன்; அவைகளால் நீர் என்னை உயிர்ப்பித்தீ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ன் பிரியப்படுகிற உமது கற்பனைகளுக்குக் கையெடுப்பேன். உமது பிரமாணங்களைத் தியானிப்ப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ர் என்னை நம்பப்பண்ணின வசனத்தை உமது அடியேனுக்காக நினைத்தருள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நான் உம்முடையவன், என்னை இரட்சியும்; உம்முடைய கட்டளைகளை ஆராய்கிற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இக்கட்டும் நெருக்கமும் என்னைப் பிடித்தது; ஆனாலும் உம்முடைய கற்பனைகள் என் மனமகிழ்ச்சி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ுவே என் சிறுமையில் எனக்கு ஆறுதல், உம்முடைய வாக்கு என்னை உயிர்ப்பித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துன்மார்க்கர் என்னை அழிக்கக் காத்திருக்கிறார்கள்; நான் உமது சாட்சிகளைச் சிந்தித்துக்கொண்டிருக்கிற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உம்முடைய சாட்சிகளின் நீதி என்றைக்கும் நிற்கும்; என்னை உணர்வுள்ளவனாக்கும், அப்பொழுது நான் பிழைத்திருப்ப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கந்தைக்காரர் என்னை மிகவும், பரியாசம்பண்ணியும், நான் உமது வேதத்தைவிட்டு விலகினத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கந்தைக்காரர் என்னை மிகவும், பரியாசம்பண்ணியும், நான் உமது வேதத்தைவிட்டு விலகினத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சகல சம்பூரணத்திற்கும் எல்லையைக் கண்டேன்; உம்முடைய கற்பனையோ மகா விஸ்தார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உமது வேதத்தில் நான் எவ்வளவு பிரியமாயிருக்கிறேன்! நாள் முழுதும் அது என் தியான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 கைக்கொள்ளு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 கைக்கொள்ள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மது வேதத்தை விட்டு விலகுகிற துன்மார்க்கர்நிமித்தம் நடுக்கம் என்னைப் பிடித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நீர் உம்முடைய கற்பனைகளைக் கொண்டு, என்னை என் சத்துருக்களிலும் அதிக ஞானமுள்ளவனாக்குகிறீர்; அவைகள் என்றைக்கும் என்னுடனே இருக்கிற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நீர் உம்முடைய கற்பனைகளைக் கொண்டு, என்னை என் சத்துருக்களிலும் அதிக ஞானமுள்ளவனாக்குகிறீர்; அவைகள் என்றைக்கும் என்னுடனே இருக்கிற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உம்மை நோக்கிக் கூப்பிட்டேன், என்னை இரட்சியும்; அப்பொழுது நான் உம்முடைய சாட்சிகளைக் காத்துக்கொள்ளுவ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ான் பரதேசியாய்த் தங்கும் வீட்டிலே உமது பிரமாணங்கள் எனக்குக் கீதங்களாயின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உம்முடைய சாட்சிகள் என் தியானமாயிருக்கிறபடியால், எனக்குப் போதித்தவர்கள் எல்லாரிலும் அறிவுள்ளவனாயிருக்கிற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அதிகாலையில் நான் எழுந்து சத்தமிட்டேன்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ாவே, இராக்காலத்திலும் உமது நாமத்தை நினைத்து, உமது வேதத்தைக் கைக்கொள்ளுகிற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உமது வசனத்தைத் தியானிக்கும்படி, குறித்த ஜாமங்களுக்கு முன்னே என் கண்கள் விழித்துக்கொள்ளு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உம்முடைய கிருபையின்படி என் சத்தத்தைக் கேளும்; கர்த்தாவே, உம்முடைய நியாயத்தின்படி என்னை உயிர்ப்பியும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தீவினையைப் பின்பற்றுகிறவர்கள் சமீபிக்கிறார்கள்; அவர்கள் உம்முடைய வேதத்துக்குத் தூரமாயிருக்கிற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கர்த்தாவே, நீர் சமீபமாயிருக்கிறீர்; உமது கற்பனைகள் எல்லாம் உண்மை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ான் உமது கட்டளைகளைக் கைக்கொண்டபடியினால், இது எனக்குக் கிடைத்த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உம்முடைய கட்டளைகளை நான் கைக்கொண்டிருக்கிறபடியால், முதியோர்களைப் பார்க்கிலும் ஞானமுள்ளவனாயிருக்கிறே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நீர் உம்முடைய சாட்சிகளை என்றென்றைக்கும் நிற்க ஸ்தாபித்தீர் என்பதை அவைகளால் நான் நெடுநாளாய் அறிந்திருக்கிறே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ர்த்தாவே, நீரே என் பங்கு; நான் உமது வசனங்களைக் கைக்கொள்ளுவேன் என்றே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உம்முடைய வசனத்தை நான் காத்து நடக்கும்படிக்கு, சகல பொல்லாத வழிகளுக்கும் என் கால்களை விலக்குகிறே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என் உபத்திரவத்தைப்பார்த்து, என்னை விடுவியும், உமது வேதத்தை மறவே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முழு இருதயத்தோடும் உம்முடைய தயவுக்காகக் கெஞ்சுகிறேன்; உமது வாக்கின்படி எனக்கு இரங்கும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நீர் எனக்குப் போதித்திருக்கிறபடியால், நான் உம்முடைய நியாயங்களை விட்டு விலகே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எனக்காக நீர் வழக்காடி என்னை மீட்டுக்கொள்ளும், உம்முடைய வார்த்தையின்படியே என்னை உயிர்ப்பியும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எனக்காக நீர் வழக்காடி என்னை மீட்டுக்கொள்ளும், உம்முடைய வார்த்தையின்படியே என்னை உயிர்ப்பியும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ன் வழிகளைச் சிந்தித்துக்கொண்டு, என் கால்களை உம்முடைய சாட்சிகளுக்கு நேராகத் திருப்பினே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உம்முடைய வார்த்தைகள் என் நாவுக்கு எவ்வளவு இனிமையானவைகள்; என் வாய்க்கு அவைகள் தேனிலும் மதுரமாயிருக்கும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உமது கற்பனைகளைக் கைக்கொள்ளும்படி நான் தாமதியாமல் தீவிரித்தே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இரட்சிப்பு துன்மார்க்கருக்குத் தூரமாயிருக்கிறது, அவர்கள் உமது பிரமாணங்களைத் தேடார்கள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உமது கட்டளைகளால் உணர்வடைந்தேன், ஆதலால் எல்லாப் பொய்வழிகளையும் வெறுக்கிறே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ுன்மார்க்கரின் கூட்டங்கள் என்னைக் கொள்ளையிட்டும் உம்முடைய வேதத்தை நான் மறக்கவில்லை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உம்முடைய வசனம் என் கால்களுக்குத் தீபமும், என் பாதைக்கு வெளிச்சமுமாயிருக்கிறது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மது நீதியான நியாயத்தீர்ப்புகளினிமித்தம் உம்மைத் துதிக்கும்படி, பாதிராத்திரியில் எழுந்திருப்ப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உம்முடைய நீதி நியாயங்களைக் காத்து நடப்பேன் என்று ஆணையிட்டேன்; அதை நிறைவேற்றுவே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உம்முடைய நீதி நியாயங்களைக் காத்து நடப்பேன் என்று ஆணையிட்டேன்; அதை நிறைவேற்றுவே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உமக்குப் பயந்து, உமது கட்டளைகளைக் கைக்கொள்ளுகிற அனைவருக்கும் நான் தோழன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நான் மிகவும் உபத்திரவப்படுகிறேன்; கர்த்தாவே, உம்முடைய வசனத்தின்படியே என்னை உயிர்ப்பியும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பூமி உமது கிருபையினால் நிறைந்திருக்கிறது; உமது பிரமாணங்களை எனக்குப் போதியும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கர்த்தாவே, உமது வசனத்தின்படி உமது அடியேனை நன்றாய் நடத்தினீர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கர்த்தாவே, உமது வசனத்தின்படி உமது அடியேனை நன்றாய் நடத்தினீர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என் பிராணன் எப்பொழுதும் என் கையில் இருக்கிறது; ஆனாலும் உம்முடைய வேதத்தை மறவேன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த்தம நிதானிப்பையும் அறிவையும் எனக்குப் போதித்தருளும், உம்முடைய கற்பனைகளின்பேரில் விசுவாசமாயிருக்கிறேன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துன்மார்க்கர் எனக்குக் கண்ணிவைக்கிறார்கள்; ஆனாலும் நான் உம்முடைய கட்டளைகளை விட்டு வழி தவறேன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ான் உபத்திரவப்படுவதற்கு முன் வழிதப்பி நடந்தேன்; இப்பொழுதோ உம்முடைய வார்த்தையைக் காத்து நடக்கிறேன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உம்முடைய சாட்சிகளை நித்திய சுதந்தரமாக்கிக்கொண்டிருக்கிறேன், அவைகளே என் இருதயத்தின் மகிழ்ச்சி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தேவரீர் நல்லவரும், நன்மை செய்கிறவருமாயிருக்கிறீர்; உமது பிரமாணங்களை எனக்குப் போதியும்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முடிவுபரியந்தம் இடைவிடாமல் உம்முடைய பிரமாணங்களின்படி செய்ய என் இருதயத்தைச் சாய்த்தேன்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 கட்டளைகளைக் கைக்கொள்ளுவேன்.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 கட்டளைகளைக் கைக்கொள்ளுவேன்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வீண் சிந்தனைகளை நான் வெறுத்து, உமது வேதத்தில் பிரியப்படுகிறேன்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வீண் சிந்தனைகளை நான் வெறுத்து, உமது வேதத்தில் பிரியப்படுகிறேன்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ர்கள் இருதயம் நிணந்துன்னிக் கொழுத்திருக்கிறது; நானோ உம்முடைய வேதத்தில் மனமகிழ்ச்சியாயிருக்கிறேன்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கர்த்தாவே, உம்முடைய இரக்கங்கள் மிகுதியாயிருக்கிறது; உமது நியாயங்களின்படி என்னை உயிர்ப்பியும்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என் மறைவிடமும் என் கேடகமும் நீரே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நான் உபத்திரவப்பட்டது எனக்கு நல்லது; அதினால் உமது பிரமாணங்களைக் கற்றுக்கொள்ளுகிறேன்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என்னைத் துன்பப்படுத்துகிறவர்களும் என்னை விரோதிக்கிறவர்களும் அநேகர்; ஆனாலும் உம்முடைய சாட்சிகளை விட்டு விலகேன்.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என்னைத் துன்பப்படுத்துகிறவர்களும் என்னை விரோதிக்கிறவர்களும் அநேகர்; ஆனாலும் உம்முடைய சாட்சிகளை விட்டு விலகேன்.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பொல்லாதவர்களே, என்னை விட்டு அகன்றுபோங்கள்; என் தேவனுடைய கற்பனைகளை நான் கைக்கொள்ளுவேன்.]]></a:t>
            </a:r>
          </a:p>
        </p:txBody>
      </p:sp>
    </p:spTree>
  </p:cSld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நேகமாயிரம் பொன் வெள்ளியைப் பார்க்கிலும், நீர் விளம்பின வேதமே எனக்கு நலம்.]]></a:t>
            </a:r>
          </a:p>
        </p:txBody>
      </p:sp>
    </p:spTree>
  </p:cSld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உமது வசனத்தைக் காத்துக் கொள்ளாத துரோகிகளை நான் கண்டபோது, எனக்கு அருவருப்பாயிருந்தது.]]></a:t>
            </a:r>
          </a:p>
        </p:txBody>
      </p:sp>
    </p:spTree>
  </p:cSld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நான் உம்முடைய வசனத்திற்குக் காத்திருக்கிறபடியால், உமக்குப் பயந்தவர்கள் என்னைக் கண்டு சந்தோஷப்படுவார்கள்.]]></a:t>
            </a:r>
          </a:p>
        </p:txBody>
      </p:sp>
    </p:spTree>
  </p:cSld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நான் உம்முடைய வசனத்திற்குக் காத்திருக்கிறபடியால், உமக்குப் பயந்தவர்கள் என்னைக் கண்டு சந்தோஷப்படுவார்கள்.]]></a:t>
            </a:r>
          </a:p>
        </p:txBody>
      </p:sp>
    </p:spTree>
  </p:cSld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உம்முடைய வசனம் சமூலமும் சத்தியம், உம்முடைய நீதி நியாயமெல்லாம் நித்தியம்.]]></a:t>
            </a:r>
          </a:p>
        </p:txBody>
      </p:sp>
    </p:spTree>
  </p:cSld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உம்முடைய வசனம் சமூலமும் சத்தியம், உம்முடைய நீதி நியாயமெல்லாம் நித்தியம்.]]></a:t>
            </a:r>
          </a:p>
        </p:txBody>
      </p:sp>
    </p:spTree>
  </p:cSld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 என்னை வெட்கத்திற்கு உட்படுத்தாதேயும்.]]></a:t>
            </a:r>
          </a:p>
        </p:txBody>
      </p:sp>
    </p:spTree>
  </p:cSld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 என்னை வெட்கத்திற்கு உட்படுத்தாதேயும்.]]></a:t>
            </a:r>
          </a:p>
        </p:txBody>
      </p:sp>
    </p:spTree>
  </p:cSld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ர் உமது அடியேனுக்குக் கொடுத்த உமது வாக்கின்படி, உமது கிருபை என்னைத் தேற்றுவதாக.]]></a:t>
            </a:r>
          </a:p>
        </p:txBody>
      </p:sp>
    </p:spTree>
  </p:cSld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என்னை ஆதரித்தருளும்; அப்பொழுது நான் இரட்சிக்கப்பட்டு எக்காலமும் உம்முடைய பிரமாணங்களின்பேரில் நோக்கமாயிருப்பேன்.]]></a:t>
            </a:r>
          </a:p>
        </p:txBody>
      </p:sp>
    </p:spTree>
  </p:cSld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ான் பிழைத்திருக்கும்படிக்கு உமது இரக்கங்கள் எனக்குக் கிடைப்பதாக; உம்முடைய வேதம் என் மனமகிழ்ச்சி.]]></a:t>
            </a:r>
          </a:p>
        </p:txBody>
      </p:sp>
    </p:spTree>
  </p:cSld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ான் பிழைத்திருக்கும்படிக்கு உமது இரக்கங்கள் எனக்குக் கிடைப்பதாக; உம்முடைய வேதம் என் மனமகிழ்ச்சி.]]></a:t>
            </a:r>
          </a:p>
        </p:txBody>
      </p:sp>
    </p:spTree>
  </p:cSld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 பொய்யே.]]></a:t>
            </a:r>
          </a:p>
        </p:txBody>
      </p:sp>
    </p:spTree>
  </p:cSld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 பொய்யே.]]></a:t>
            </a:r>
          </a:p>
        </p:txBody>
      </p:sp>
    </p:spTree>
  </p:cSld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 பிரியப்படுகிறேன்.]]></a:t>
            </a:r>
          </a:p>
        </p:txBody>
      </p:sp>
    </p:spTree>
  </p:cSld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 பிரியப்படுகிறேன்.]]></a:t>
            </a:r>
          </a:p>
        </p:txBody>
      </p:sp>
    </p:spTree>
  </p:cSld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உமக்குப் பயந்து, உமது சாட்சிகளை அறிந்திருக்கிறவர்கள் என்னண்டைக்குத் திரும்புவார்களாக.]]></a:t>
            </a:r>
          </a:p>
        </p:txBody>
      </p:sp>
    </p:spTree>
  </p:cSld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உமக்குப் பயப்படும் பயத்தால் என் உடம்பு சிலிர்க்கிறது; உமது நியாயத்தீர்ப்புகளுக்குப் பயப்படுகிறேன்.]]></a:t>
            </a:r>
          </a:p>
        </p:txBody>
      </p:sp>
    </p:spTree>
  </p:cSld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நான் வெட்கப்பட்டுப் போகாதபடிக்கு, என் இருதயம் உமது பிரமாணங்களில் உத்தமமாயிருக்கக்கடவது.]]></a:t>
            </a:r>
          </a:p>
        </p:txBody>
      </p:sp>
    </p:spTree>
  </p:cSld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நியாயமும் நீதியும் செய்கிற என்னை ஒடுக்குகிறவர்களுக்கு என்னை ஒப்புக்கொடாதேயும்.]]></a:t>
            </a:r>
          </a:p>
        </p:txBody>
      </p:sp>
    </p:spTree>
  </p:cSld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நியாயமும் நீதியும் செய்கிற என்னை ஒடுக்குகிறவர்களுக்கு என்னை ஒப்புக்கொடாதேயும்.]]></a:t>
            </a:r>
          </a:p>
        </p:txBody>
      </p:sp>
    </p:spTree>
  </p:cSld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உம்முடைய இரட்சிப்புக்கு என் ஆத்துமா தவிக்கிறது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உம்முடைய இரட்சிப்புக்கு என் ஆத்துமா தவிக்கிறது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உமது அடியேனுக்கு நன்மையாகத் துணைநில்லும்; அகங்காரிகள் என்னை யொடுக்கவொட்டாதேயும்.]]></a:t>
            </a:r>
          </a:p>
        </p:txBody>
      </p:sp>
    </p:spTree>
  </p:cSld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உமது அடியேனுக்கு நன்மையாகத் துணைநில்லும்; அகங்காரிகள் என்னை யொடுக்கவொட்டாதேயும்.]]></a:t>
            </a:r>
          </a:p>
        </p:txBody>
      </p:sp>
    </p:spTree>
  </p:cSld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 பயப்படுகிறது.]]></a:t>
            </a:r>
          </a:p>
        </p:txBody>
      </p:sp>
    </p:spTree>
  </p:cSld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 பயப்படுகிறது.]]></a:t>
            </a:r>
          </a:p>
        </p:txBody>
      </p:sp>
    </p:spTree>
  </p:cSld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</p:spTree>
  </p:cSld>
</p:notes>
</file>

<file path=ppt/notesSlides/notesSlide1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</p:spTree>
  </p:cSld>
</p:notes>
</file>

<file path=ppt/notesSlides/notesSlide1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 பூத்துப்போகிறது.]]></a:t>
            </a:r>
          </a:p>
        </p:txBody>
      </p:sp>
    </p:spTree>
  </p:cSld>
</p:notes>
</file>

<file path=ppt/notesSlides/notesSlide1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 பூத்துப்போகிறது.]]></a:t>
            </a:r>
          </a:p>
        </p:txBody>
      </p:sp>
    </p:spTree>
  </p:cSld>
</p:notes>
</file>

<file path=ppt/notesSlides/notesSlide1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புகையிலுள்ள துருத்தியைப் போலானேன்; உமது பிரமாணங்களையோ மறவேன்.]]></a:t>
            </a:r>
          </a:p>
        </p:txBody>
      </p:sp>
    </p:spTree>
  </p:cSld>
</p:notes>
</file>

<file path=ppt/notesSlides/notesSlide1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உமது அடியேனை உமது கிருபையின்படியே நடத்தி, உமது பிரமாணங்களை எனக்குப் போதியும்.]]></a:t>
            </a:r>
          </a:p>
        </p:txBody>
      </p:sp>
    </p:spTree>
  </p:cSld>
</p:notes>
</file>

<file path=ppt/notesSlides/notesSlide1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மிகுந்த கொள்ளையுடைமையைக் கண்டுபிடிக்கிறவன் மகிழுகிறதுபோல, நான் உமது வார்த்தையின்பேரில் மகிழுகிறேன்.]]></a:t>
            </a:r>
          </a:p>
        </p:txBody>
      </p:sp>
    </p:spTree>
  </p:cSld>
</p:notes>
</file>

<file path=ppt/notesSlides/notesSlide1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மிகுந்த கொள்ளையுடைமையைக் கண்டுபிடிக்கிறவன் மகிழுகிறதுபோல, நான் உமது வார்த்தையின்பேரில் மகிழுகிறேன்.]]></a:t>
            </a:r>
          </a:p>
        </p:txBody>
      </p:sp>
    </p:spTree>
  </p:cSld>
</p:notes>
</file>

<file path=ppt/notesSlides/notesSlide1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உமது அடியேனுடைய நாட்கள் எம்மாத்திரம்? என்னைத் துன்பப்படுத்துகிறவர்களுக்கு நீர் எப்பொழுது நியாயத்தீர்ப்புச் செய்வீர்.]]></a:t>
            </a:r>
          </a:p>
        </p:txBody>
      </p:sp>
    </p:spTree>
  </p:cSld>
</p:notes>
</file>

<file path=ppt/notesSlides/notesSlide1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உமது அடியேனுடைய நாட்கள் எம்மாத்திரம்? என்னைத் துன்பப்படுத்துகிறவர்களுக்கு நீர் எப்பொழுது நியாயத்தீர்ப்புச் செய்வீர்.]]></a:t>
            </a:r>
          </a:p>
        </p:txBody>
      </p:sp>
    </p:spTree>
  </p:cSld>
</p:notes>
</file>

<file path=ppt/notesSlides/notesSlide1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நான் உமது அடியேன்; உம்முடைய சாட்சிகளை நான் அறியும்படி என்னை உணர்வுள்ளவனாக்கும்.]]></a:t>
            </a:r>
          </a:p>
        </p:txBody>
      </p:sp>
    </p:spTree>
  </p:cSld>
</p:notes>
</file>

<file path=ppt/notesSlides/notesSlide1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உம்முடைய வேதத்துக்கு விரோதமாய் அகங்காரிகள் எனக்குக் குழிகளை வெட்டினார்கள்.]]></a:t>
            </a:r>
          </a:p>
        </p:txBody>
      </p:sp>
    </p:spTree>
  </p:cSld>
</p:notes>
</file>

<file path=ppt/notesSlides/notesSlide1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நீதியைச் செய்யக் கர்த்தருக்கு வேளைவந்தது; அவர்கள் உம்முடைய நியாயப்பிரமாணத்தை மீறினார்கள்.]]></a:t>
            </a:r>
          </a:p>
        </p:txBody>
      </p:sp>
    </p:spTree>
  </p:cSld>
</p:notes>
</file>

<file path=ppt/notesSlides/notesSlide1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பொய்யைப் பகைத்து அருவருக்கிறேன்; உம்முடைய வேதத்தையோ நேசிக்கிறேன்.]]></a:t>
            </a:r>
          </a:p>
        </p:txBody>
      </p:sp>
    </p:spTree>
  </p:cSld>
</p:notes>
</file>

<file path=ppt/notesSlides/notesSlide1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பொய்யைப் பகைத்து அருவருக்கிறேன்; உம்முடைய வேதத்தையோ நேசிக்கிறேன்.]]></a:t>
            </a:r>
          </a:p>
        </p:txBody>
      </p:sp>
    </p:spTree>
  </p:cSld>
</p:notes>
</file>

<file path=ppt/notesSlides/notesSlide1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ஆதலால் பொன்னிலும் பசும்பொன்னிலும் அதிகமாய் உமது கற்பனைகளில் பிரியப்படுகிறேன்.]]></a:t>
            </a:r>
          </a:p>
        </p:txBody>
      </p:sp>
    </p:spTree>
  </p:cSld>
</p:notes>
</file>

<file path=ppt/notesSlides/notesSlide1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உமது நீதி நியாயங்களினிமித்தம், ஒருநாளில் ஏழுதரம் உம்மைத் துதிக்கிறேன்.]]></a:t>
            </a:r>
          </a:p>
        </p:txBody>
      </p:sp>
    </p:spTree>
  </p:cSld>
</p:notes>
</file>

<file path=ppt/notesSlides/notesSlide1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 வெறுக்கிறேன்.]]></a:t>
            </a:r>
          </a:p>
        </p:txBody>
      </p:sp>
    </p:spTree>
  </p:cSld>
</p:notes>
</file>

<file path=ppt/notesSlides/notesSlide1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உம்முடைய வேதத்தை நேசிக்கிறவர்களுக்கு மிகுந்த சமாதானமுண்டு; அவர்களுக்கு இடறலில்லை.]]></a:t>
            </a:r>
          </a:p>
        </p:txBody>
      </p:sp>
    </p:spTree>
  </p:cSld>
</p:notes>
</file>

<file path=ppt/notesSlides/notesSlide1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உம்முடைய வேதத்தை நேசிக்கிறவர்களுக்கு மிகுந்த சமாதானமுண்டு; அவர்களுக்கு இடறலில்லை.]]></a:t>
            </a:r>
          </a:p>
        </p:txBody>
      </p:sp>
    </p:spTree>
  </p:cSld>
</p:notes>
</file>

<file path=ppt/notesSlides/notesSlide1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உம்முடைய சாட்சிகள் அதிசயமானவைகள்; ஆகையால் என் ஆத்துமா அவைகளைக் கைக்கொள்ளும்.]]></a:t>
            </a:r>
          </a:p>
        </p:txBody>
      </p:sp>
    </p:spTree>
  </p:cSld>
</p:notes>
</file>

<file path=ppt/notesSlides/notesSlide1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</p:spTree>
  </p:cSld>
</p:notes>
</file>

<file path=ppt/notesSlides/notesSlide1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</p:spTree>
  </p:cSld>
</p:notes>
</file>

<file path=ppt/notesSlides/notesSlide1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கர்த்தாவே, உம்முடைய இரட்சிப்புக்கு நான் காத்திருந்து உம்முடைய கற்பனைகளின்படி செய்கிறேன்.]]></a:t>
            </a:r>
          </a:p>
        </p:txBody>
      </p:sp>
    </p:spTree>
  </p:cSld>
</p:notes>
</file>

<file path=ppt/notesSlides/notesSlide2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உம்முடைய கற்பனைகளை நான் வாஞ்சிக்கிறபடியால், என் வாயை ஆவென்று திறந்து அவைகளுக்கு ஏங்குகிறேன்.]]></a:t>
            </a:r>
          </a:p>
        </p:txBody>
      </p:sp>
    </p:spTree>
  </p:cSld>
</p:notes>
</file>

<file path=ppt/notesSlides/notesSlide2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உம்முடைய கற்பனைகளை நான் வாஞ்சிக்கிறபடியால், என் வாயை ஆவென்று திறந்து அவைகளுக்கு ஏங்குகிறேன்.]]></a:t>
            </a:r>
          </a:p>
        </p:txBody>
      </p:sp>
    </p:spTree>
  </p:cSld>
</p:notes>
</file>

<file path=ppt/notesSlides/notesSlide2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என் ஆத்துமா உமது சாட்சிகளைக் காக்கும்; அவைகளை நான் மிகவும் நேசிக்கிறேன்.]]></a:t>
            </a:r>
          </a:p>
        </p:txBody>
      </p:sp>
    </p:spTree>
  </p:cSld>
</p:notes>
</file>

<file path=ppt/notesSlides/notesSlide2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உம்முடைய நாமத்தை நேசிக்கிறவர்களுக்கு வழங்கும் நியாயத்தின்படியே என்னை நோக்கிப்பார்த்து, எனக்கு இரங்கும்.]]></a:t>
            </a:r>
          </a:p>
        </p:txBody>
      </p:sp>
    </p:spTree>
  </p:cSld>
</p:notes>
</file>

<file path=ppt/notesSlides/notesSlide2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உம்முடைய நாமத்தை நேசிக்கிறவர்களுக்கு வழங்கும் நியாயத்தின்படியே என்னை நோக்கிப்பார்த்து, எனக்கு இரங்கும்.]]></a:t>
            </a:r>
          </a:p>
        </p:txBody>
      </p:sp>
    </p:spTree>
  </p:cSld>
</p:notes>
</file>

<file path=ppt/notesSlides/notesSlide2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உம்முடைய வார்த்தையிலே என் காலடிகளை நிலைப்படுத்தி, ஒரு அநியாயமும் என்னை ஆளவொட்டாதேயும்.]]></a:t>
            </a:r>
          </a:p>
        </p:txBody>
      </p:sp>
    </p:spTree>
  </p:cSld>
</p:notes>
</file>

<file path=ppt/notesSlides/notesSlide2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உமது கட்டளைகளையும் உமது சாட்சிகளையும் காத்து நடக்கிறேன்; என் வழிகளெல்லாம் உமக்கு முன்பாக இருக்கிறது.]]></a:t>
            </a:r>
          </a:p>
        </p:txBody>
      </p:sp>
    </p:spTree>
  </p:cSld>
</p:notes>
</file>

<file path=ppt/notesSlides/notesSlide2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மனுஷர் செய்யும் இடுக்கத்துக்கு என்னை விலக்கி விடுவித்தருளும்; அப்பொழுது நான் உம்முடைய, கட்டளைகளைக் காத்துக்கொள்வேன்.]]></a:t>
            </a:r>
          </a:p>
        </p:txBody>
      </p:sp>
    </p:spTree>
  </p:cSld>
</p:notes>
</file>

<file path=ppt/notesSlides/notesSlide2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மனுஷர் செய்யும் இடுக்கத்துக்கு என்னை விலக்கி விடுவித்தருளும்; அப்பொழுது நான் உம்முடைய, கட்டளைகளைக் காத்துக்கொள்வேன்.]]></a:t>
            </a:r>
          </a:p>
        </p:txBody>
      </p:sp>
    </p:spTree>
  </p:cSld>
</p:notes>
</file>

<file path=ppt/notesSlides/notesSlide2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கர்த்தாவே, என் கூப்பிடுதல் உமது சந்நிதியில் வருவதாக; உமது வசனத்தின்படியே என்னை உணர்வுள்ளவனாக்கும்.]]></a:t>
            </a:r>
          </a:p>
        </p:txBody>
      </p:sp>
    </p:spTree>
  </p:cSld>
</p:notes>
</file>

<file path=ppt/notesSlides/notesSlide2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உமது அடியேன்மேல் உமது முகத்தைப் பிரகாசிக்கப்பண்ணி, உமது பிரமாணங்களை எனக்குப் போதியும்.]]></a:t>
            </a:r>
          </a:p>
        </p:txBody>
      </p:sp>
    </p:spTree>
  </p:cSld>
</p:notes>
</file>

<file path=ppt/notesSlides/notesSlide2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என் விண்ணப்பம் உமது சந்நிதியில் வருவதாக; உமது வார்த்தையின்படி என்னை விடுவித்தருளும்.]]></a:t>
            </a:r>
          </a:p>
        </p:txBody>
      </p:sp>
    </p:spTree>
  </p:cSld>
</p:notes>
</file>

<file path=ppt/notesSlides/notesSlide2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உம்முடைய வேதத்தை மனுஷர் காத்து நடவாதபடியால், என் கண்களிலிருந்து நீர்த்தாரைகள் ஓடுகிறது.]]></a:t>
            </a:r>
          </a:p>
        </p:txBody>
      </p:sp>
    </p:spTree>
  </p:cSld>
</p:notes>
</file>

<file path=ppt/notesSlides/notesSlide2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உம்முடைய வேதத்தை மனுஷர் காத்து நடவாதபடியால், என் கண்களிலிருந்து நீர்த்தாரைகள் ஓடுகிறது.]]></a:t>
            </a:r>
          </a:p>
        </p:txBody>
      </p:sp>
    </p:spTree>
  </p:cSld>
</p:notes>
</file>

<file path=ppt/notesSlides/notesSlide2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கர்த்தாவே, நீர் நீதிபரர், உமது நியாயத்தீர்ப்புகள் செம்மையானவைகள்.]]></a:t>
            </a:r>
          </a:p>
        </p:txBody>
      </p:sp>
    </p:spTree>
  </p:cSld>
</p:notes>
</file>

<file path=ppt/notesSlides/notesSlide2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உம்முடைய பிரமாணங்களை நீர் எனக்குப் போதிக்கும்போது, என் உதடுகள் உமது துதியைப் பிரஸ்தாபப்படுத்தும்.]]></a:t>
            </a:r>
          </a:p>
        </p:txBody>
      </p:sp>
    </p:spTree>
  </p:cSld>
</p:notes>
</file>

<file path=ppt/notesSlides/notesSlide2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நீர் கட்டளையிட்ட சாட்சிகள் நீதியும் மகா உண்மையுமானவைகள்.]]></a:t>
            </a:r>
          </a:p>
        </p:txBody>
      </p:sp>
    </p:spTree>
  </p:cSld>
</p:notes>
</file>

<file path=ppt/notesSlides/notesSlide2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நீர் கட்டளையிட்ட சாட்சிகள் நீதியும் மகா உண்மையுமானவைகள்.]]></a:t>
            </a:r>
          </a:p>
        </p:txBody>
      </p:sp>
    </p:spTree>
  </p:cSld>
</p:notes>
</file>

<file path=ppt/notesSlides/notesSlide2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உமது கற்பனைகளெல்லாம் நீதியுள்ளவைகள்; ஆதலால், என் நாவு உம்முடைய வசனத்தை விவரித்துச்சொல்லும்.]]></a:t>
            </a:r>
          </a:p>
        </p:txBody>
      </p:sp>
    </p:spTree>
  </p:cSld>
</p:notes>
</file>

<file path=ppt/notesSlides/notesSlide2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என் சத்துருக்கள் உம்முடைய வசனங்களை மறந்தபடியால் என் பக்திவைராக்கியம் என்னைப் பட்சிக்கிறது.]]></a:t>
            </a:r>
          </a:p>
        </p:txBody>
      </p:sp>
    </p:spTree>
  </p:cSld>
</p:notes>
</file>

<file path=ppt/notesSlides/notesSlide2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என் சத்துருக்கள் உம்முடைய வசனங்களை மறந்தபடியால் என் பக்திவைராக்கியம் என்னைப் பட்சிக்கிறது.]]></a:t>
            </a:r>
          </a:p>
        </p:txBody>
      </p:sp>
    </p:spTree>
  </p:cSld>
</p:notes>
</file>

<file path=ppt/notesSlides/notesSlide2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உமது வார்த்தை மிகவும் புடமிடப்பட்டது, உமது அடியேன் அதில் பிரியப்படுகிறேன்.]]></a:t>
            </a:r>
          </a:p>
        </p:txBody>
      </p:sp>
    </p:spTree>
  </p:cSld>
</p:notes>
</file>

<file path=ppt/notesSlides/notesSlide2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நான் உம்முடைய கட்டளைகளைத் தெரிந்துகொண்டபடியால், உமது கரம் எனக்குத் துணையாயிருப்பதாக.]]></a:t>
            </a:r>
          </a:p>
        </p:txBody>
      </p:sp>
    </p:spTree>
  </p:cSld>
</p:notes>
</file>

<file path=ppt/notesSlides/notesSlide2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நான் சிறியவனும் அசட்டை பண்ணப்பட்டவனுமாயிருக்கிறேன்; ஆனாலும் உமது கட்டளைகளை மறவேன்.]]></a:t>
            </a:r>
          </a:p>
        </p:txBody>
      </p:sp>
    </p:spTree>
  </p:cSld>
</p:notes>
</file>

<file path=ppt/notesSlides/notesSlide2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கர்த்தாவே, உம்முடைய இரட்சிப்பின்மேல் ஆவலாயிருக்கிறேன்; உம்முடைய வேதம் என் மனமகிழ்ச்சி.]]></a:t>
            </a:r>
          </a:p>
        </p:txBody>
      </p:sp>
    </p:spTree>
  </p:cSld>
</p:notes>
</file>

<file path=ppt/notesSlides/notesSlide2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உம்முடைய நீதி நித்திய நீதி, உம்முடைய வேதம் சத்தியம்.]]></a:t>
            </a:r>
          </a:p>
        </p:txBody>
      </p:sp>
    </p:spTree>
  </p:cSld>
</p:notes>
</file>

<file path=ppt/notesSlides/notesSlide2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என் ஆத்துமா பிழைத்திருந்து உம்மைத் துதிக்கக்கடவது; உமது நியாயத்தீர்ப்புகள் எனக்கு உதவியாயிருப்பதாக.]]></a:t>
            </a:r>
          </a:p>
        </p:txBody>
      </p:sp>
    </p:spTree>
  </p:cSld>
</p:notes>
</file>

<file path=ppt/notesSlides/notesSlide2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notesSlides/notesSlide2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2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3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4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5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6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7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8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9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0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2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3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4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5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6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7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8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9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0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2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3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4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5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6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7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8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9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0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2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3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4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5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6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7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8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9.xml"/>
</Relationships>

</file>

<file path=ppt/slides/_rels/slide1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0.xml"/>
</Relationships>

</file>

<file path=ppt/slides/_rels/slide1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1.xml"/>
</Relationships>

</file>

<file path=ppt/slides/_rels/slide1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2.xml"/>
</Relationships>

</file>

<file path=ppt/slides/_rels/slide1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3.xml"/>
</Relationships>

</file>

<file path=ppt/slides/_rels/slide1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4.xml"/>
</Relationships>

</file>

<file path=ppt/slides/_rels/slide1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5.xml"/>
</Relationships>

</file>

<file path=ppt/slides/_rels/slide1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6.xml"/>
</Relationships>

</file>

<file path=ppt/slides/_rels/slide1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7.xml"/>
</Relationships>

</file>

<file path=ppt/slides/_rels/slide1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8.xml"/>
</Relationships>

</file>

<file path=ppt/slides/_rels/slide1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9.xml"/>
</Relationships>

</file>

<file path=ppt/slides/_rels/slide1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0.xml"/>
</Relationships>

</file>

<file path=ppt/slides/_rels/slide1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1.xml"/>
</Relationships>

</file>

<file path=ppt/slides/_rels/slide1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2.xml"/>
</Relationships>

</file>

<file path=ppt/slides/_rels/slide1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3.xml"/>
</Relationships>

</file>

<file path=ppt/slides/_rels/slide1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4.xml"/>
</Relationships>

</file>

<file path=ppt/slides/_rels/slide1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5.xml"/>
</Relationships>

</file>

<file path=ppt/slides/_rels/slide1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6.xml"/>
</Relationships>

</file>

<file path=ppt/slides/_rels/slide1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7.xml"/>
</Relationships>

</file>

<file path=ppt/slides/_rels/slide1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8.xml"/>
</Relationships>

</file>

<file path=ppt/slides/_rels/slide1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9.xml"/>
</Relationships>

</file>

<file path=ppt/slides/_rels/slide2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0.xml"/>
</Relationships>

</file>

<file path=ppt/slides/_rels/slide2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1.xml"/>
</Relationships>

</file>

<file path=ppt/slides/_rels/slide2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2.xml"/>
</Relationships>

</file>

<file path=ppt/slides/_rels/slide2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3.xml"/>
</Relationships>

</file>

<file path=ppt/slides/_rels/slide2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4.xml"/>
</Relationships>

</file>

<file path=ppt/slides/_rels/slide2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5.xml"/>
</Relationships>

</file>

<file path=ppt/slides/_rels/slide2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6.xml"/>
</Relationships>

</file>

<file path=ppt/slides/_rels/slide2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7.xml"/>
</Relationships>

</file>

<file path=ppt/slides/_rels/slide2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8.xml"/>
</Relationships>

</file>

<file path=ppt/slides/_rels/slide2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9.xml"/>
</Relationships>

</file>

<file path=ppt/slides/_rels/slide2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0.xml"/>
</Relationships>

</file>

<file path=ppt/slides/_rels/slide2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1.xml"/>
</Relationships>

</file>

<file path=ppt/slides/_rels/slide2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2.xml"/>
</Relationships>

</file>

<file path=ppt/slides/_rels/slide2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3.xml"/>
</Relationships>

</file>

<file path=ppt/slides/_rels/slide2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4.xml"/>
</Relationships>

</file>

<file path=ppt/slides/_rels/slide2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5.xml"/>
</Relationships>

</file>

<file path=ppt/slides/_rels/slide2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6.xml"/>
</Relationships>

</file>

<file path=ppt/slides/_rels/slide2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7.xml"/>
</Relationships>

</file>

<file path=ppt/slides/_rels/slide2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8.xml"/>
</Relationships>

</file>

<file path=ppt/slides/_rels/slide2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9.xml"/>
</Relationships>

</file>

<file path=ppt/slides/_rels/slide2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0.xml"/>
</Relationships>

</file>

<file path=ppt/slides/_rels/slide2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1.xml"/>
</Relationships>

</file>

<file path=ppt/slides/_rels/slide2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2.xml"/>
</Relationships>

</file>

<file path=ppt/slides/_rels/slide2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3.xml"/>
</Relationships>

</file>

<file path=ppt/slides/_rels/slide2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4.xml"/>
</Relationships>

</file>

<file path=ppt/slides/_rels/slide2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5.xml"/>
</Relationships>

</file>

<file path=ppt/slides/_rels/slide2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6.xml"/>
</Relationships>

</file>

<file path=ppt/slides/_rels/slide2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7.xml"/>
</Relationships>

</file>

<file path=ppt/slides/_rels/slide2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ব লোক যারা সত্‌ ও শুদ্ধ জীবনযাপন করে তারা সুখী| ওই সব লোক প্রভুর শিক্ষামালাকে অনুস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রা প্রভুর চুক্তি মানে তারা সুখী| তারা সর্বান্তঃকরণ দিয়ে প্রভুকে ম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ওই সব লোক কোন মন্দ কাজ করে না| ওরা প্রভুকে ম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আপনি আমাদের আজ্ঞা দিয়েছেন এবং আপনি আমাদের ওই আজ্ঞাসমূহ পুরোপুরি মানতে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সবসময় আমি যদি আপনার বিধি মা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হলে আমি যখন আপনার আদেশগুলি নিয়ে চিন্তা করব তখন আমি লজ্জিত হ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হলে আমি প্রকৃতই আপনাকে সম্মান করতে পারবো, যখন আমি আপনার ন্যায্য বিধিগুলি সমীক্ষ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ি আপনার আজ্ঞাগুলো পালন করবো তাই আমাকে ছেড়ে যা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জন যুবক কি করে শুদ্ধ জীবনযাপন করবে? আপনার আদেশসমুহ মেনে সে এরকম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মগ্র অন্তর দিয়ে আমি প্রভুর সেবা করতে চেষ্টা করি| ঈশ্বর, আপনার আজ্ঞা মানতে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ার শিক্ষামালা আমি যত্ন করে অনুধাবন করি, যাতে আমি আপনার বিরুদ্ধে পাপ ন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প্রভু, আপনি ধন্য| আপনার বিধিসমূহ আমায় শ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ে প্রভু, আমি আপনার প্রতি বিশ্বস্ত থাকতে স্থির করেছি| অত্যন্ত সাবধানতার সঙ্গে আমি আপনার প্রাজ্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ান্তসমূহ অনুধাব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আপনার সব প্রাজ্ঞ সিদ্ধান্তের কথ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হে প্রভু, আপনার চুক্তিতে আমি নিশ্চল থাকবো| অতএব আমাকে হতাশ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য়ে কোন জিনিসের চেয়ে আপনার চুক্তিসমুহ জানতে বেশী উপভোগ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আনন্দের সঙ্গে আপনার আজ্ঞাগুলো মানবো| প্রভু আপনার আজ্ঞাগুলো আমায় সুখী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আপনার নিয়মের আলোচনা করি| আমি আপনার জীবনধারা অনুসর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ভু, আমাকে আপনার বিধি শিক্ষা দিন, আমি সেগুলো মেনে চ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আপনার বিধিসমুহ উপভোগ করি| আপনার বাক্য আমি ভুল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পনার দাস, এই য়ে আমি আমার প্রতি ভাল ব্যবহার করুন, যাতে আমি বেঁচে থাকতে পারি এবং আপনার আজ্ঞাসমু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আমার চোখ খুলে দিন| আমাকে আপনার শিক্ষাসমুহ দেখতে দিন এবং য়েসব আশ্চর্য়্য় কার্য়্য়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তা পাঠ 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, এই দেশে আমি একজন বিদেশী| আমার কাছ থেকে আপনার শিক্ষাকে আড়াল করে রাখ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াকে বুঝতে সাহায্য করুন, আমি আপনার শিক্ষামালাগুলো মানবো. আমি সম্পূর্ণভাবে সেগুলো পাল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ব সময়েই আমি আপনার সিদ্ধান্তগুলো অনুধাবন কর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হে প্রভু, আপনার আজ্ঞাসমুহের পথে আমায় পরিচালিত করুন| জীবনের সেই পথ আমি সত্যিই ভালোবা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, আপনি অহঙ্কারী লোকদের সমালোচনা করেন| যারা আপনার আদেশগুলি মানতে অস্বীকার করে, তাদের ভাগ্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কিছু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ি করে ধনী হওয়া যায় সেই চিন্তার থেকে, আপনার চুক্তি সম্পর্কে চিন্তা করতে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কে লজ্জিত এবং বিব্রত করবেন না| আমি আপনার চুক্তি পালন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ভু, অসার বিষযের দিকে আমাকে তাকাতে দেবেন না| আপনার পথে বাঁচতে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নেতারা পর্য়ন্ত আমার সম্পর্কে মন্দ কথা বলেছে| কিন্তু প্রভু, আমি, আপনার দাস এবং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সমূহ অনুধাব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পনার দাসের জন্য য়ে প্রতিশ্রুতি দিয়েছিলেন তা পালন করুন, যার ফলে লোকরা আপনাকে শ্রদ্ধ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পনার চুক্তি আমার নিকট বন্ধু| ওটি আমাকে ভালো উপদেশ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়ে লজ্জাকে আমি ভয় পাই তা আপনি নিরসন করুন| আপনার সিদ্ধান্তগুলি জ্ঞানগর্ভ এবং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খুব শীঘ্রই মারা যাবো| প্রভু আপনি আজ্ঞা দিন এবং আমাকে বাঁচ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দেখুন আমি আপনার আজ্ঞাগুলো ভালোবাসি| আমার প্রতি ভালো ব্যবহার করুন এবং আমায় বাঁচ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র জীবন সম্পর্কে আমি আপনাকে বলেছি এবং আপনি আমায় উত্তর দিয়েছেন| এখন আমাকে আপনার বিধি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্রভু, আমার প্রতি আপনার প্রকৃত প্রেম প্রদর্শন করুন| আপনার প্রতিশ্রুতি মত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প্রভু লোকে আপনার সব আজ্ঞা বিশ্বাস করতে পারে| আমায় নির্য়াতন করে ঐসব ভুল করেছিল| আমায়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আপনার বিধি বুঝতে আমায় সাহায্য করুন| য়ে সব আশ্চর্য়্য় কার্য়্য় আপনি করেছেন ত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হলে য়ে লোকরা আমায় অপমান করেছে তাদের জন্য আমি একটা উত্তর খুঁজে পাবো| প্রভু আপনি যা ব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ই আমি তা 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ঐ লোকরা আমাকে প্রায় ধ্বংস করে দিয়েছে| কিন্তু আমি আপনার আজ্ঞা পালন থেকে বিরত হ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দুঃখী এবং শ্রান্ত| আপনি আজ্ঞা করুন এবং আমি আবার শক্তিশালী হয়ে উঠ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আপনার সত্য শিক্ষা সম্পর্কে আমাকে সর্বদাই বলতে দিন| প্রভু, আমি আপনার প্রাজ্ঞ সিদ্ধান্ত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র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প্রভু আমার প্রতি আপনার প্রকৃত প্রেম প্রদর্শন করুন এবং আমায় বাঁচতে দিন| আপনি যা বলবেন আমি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হে প্রভু, আমাকে ওই প্রবঞ্চনাময় জীবন থেকে দূরে রাখুন| আপনার শিক্ষামালা দিয়ে আমায় পরিচাল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্রভু, আমি চিরদিন আপনার শিক্ষামালাগুলো অনুসরণ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হে প্রভু, আপনার বাণী চিরকাল থাকে| আপনার বাণী স্বর্গে চিরকালের জন্য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চিরদিনের জন্যই আপনি বিশ্বস্ত| প্রভু, আপনি এই পৃথিবী সৃষ্টি করেছেন এবং এখনও তা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হলে আমি মুক্ত হবো| কেন? কারণ আপনার বিধি পালন করতে আমি আপ্রাণ চেষ্ট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এমন কি রাজাদের সামনেও আমি নির্ভয়ে আপনার নীতি কি বলে সে সম্বন্ধে ব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এখনও পর্য়ন্ত এই পৃথিবী য়ে অস্তিত্বশীল রয়েছে, তার কারণ আপনার বিধি| এই পৃথিবী আপনার বিধিক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ীতদাসের মতই মান্য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আপনার শিক্ষামালাগুলো যদি আমার কাছে বন্ধুর মত না হত তাহলে আমার দুর্গতিই আমায় শেষ করে দি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হে প্রভু, আপনার আজ্ঞাগুলি আমি ভালবাসি এবং ওগুলোতে আমি আনন্দ প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আমি আপনার আজ্ঞাগুলি কখনই ভুলবো না, কারণ সেগুলো আমাকে বাঁচত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প্রভু, আপনার আজ্ঞাগুলোর প্রশংসা করি| আমি সেগুলোকে ভালোবাসি এবং সেগুলো অনুধাব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প্রভু আমার প্রতি আপনার প্রতিশ্রুতির কথা মনে রাখবেন| সেই প্রতিশ্রুতি আমাকে আশা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প্রভু, আমি আপনারই, তাই আমাকে রক্ষা করুন! কেন? কারণ আপনার আজ্ঞাগুলি মানতে আমি আপ্রাণ চেষ্ট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আমার সমস্যা এবং দুঃসময় ছিল| কিন্তু আমি আপনার নির্দেশ উপভোগ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আমি দুর্দশাগ্রস্ত ছিলাম, আপনি আমায় স্বস্তি দিয়েছেন| আপনার বাক্য আমাকে পুর্নবার বাঁচত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দুষ্ট লোকরা আমায় ধ্বংস করতে চেয়েছিলো| কিন্তু আপনার চুক্তি আমাকে জ্ঞানী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আপনার চুক্তি চিরকালের জন্য ভালো ও ন্যায্য| আমাকে বুঝতে সাহায্য করুন যাতে আমি বাঁচ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ারা ভাবে ওরা নিজেরা আমার চেয়ে ভালো, তারা আমাকে ক্রমাগত অপমান করেছে| কিন্তু আমি আপনার 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া থেকে বিরত হ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আপনার বিধি ছাড়া সব কিছুরই সীম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আমি সর্বদাই আপনার প্রাজ্ঞ সিদ্ধান্তসমূহ স্মরণ করি| প্রভু আপনার প্রাজ্ঞ সিদ্ধান্ত আমায় সান্ত্ব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হে প্রভু, আমি আপনার শিক্ষামালাগুলো ভালোবাসি| সব সময়েই আমি সে সম্পর্কে কথা ব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হে প্রভু, আমার সর্বান্তঃকরণ দিয়ে আমি আপনাকে ডাকছি, আমায় উত্তর দিন! আমি আপনার সমস্ত আজ্ঞ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যখন দেখি, দুর্জন মানুষ আপনার শিক্ষা অনুসরণ করা থেকে বিরত হয়েছে, তখন আমি ক্রুদ্ধ হ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প্রভু আপনার আজ্ঞাগুলো আমাকে আমার শত্রুদের থেকে জ্ঞানী করেছে| আপনার বিধি সব সময়েই আম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প্রভু, আমি আপনাকে ডাকছি| আমায় রক্ষা করুন! আমি আপনার চুক্তি পাল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আপনার বিধিগুলোই আমার গৃহেসঙ্গ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আমার সকল শিক্ষকের চেয়ে আমি জ্ঞানী, কারণ আমি আপনার চুক্তি অধ্যয়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আপনার কাছে প্রার্থনা করার জন্য আমি খুব সকালে উঠি| আপনি যা বলেন আমি তার ওপর নির্ভর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প্রভু, রাতে আমি আপনার নাম স্মর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আপনার কথা অধ্যযনের জন্য আমি অনেক রাত পর্য়ন্ত জেগে থাক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হে প্রভু, আপনি প্রেমময় এবং ন্যায়পরায়ণ| দয়া করে আমার কথা শুনুন এবং আমাকে বাঁচ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দুষ্ট লোকরা আমার বিরুদ্ধে ষড়যন্ত্র করছে| ঐ লোকরা আপনার শিক্ষামালা অনুসরণ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প্রভু, আপনি আমার কাছেই আছেন এবং আপনার সব আজ্ঞাই বিশ্বাস করা চ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এটা সম্ভব হয়েছে তার কারণ, আমি যত্ন করে আপনার আজ্ঞা পাল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সমস্ত প্রাচীন নেতাদের চেয়ে আমি বেশী বিজ্ঞ কারণ আমি আপনার সব আজ্ঞাগুলি মান্য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দীর্ঘদিন আগে আমি আপনার চুক্তি থেকে জেনেছি য়ে আপনার শিক্ষামালা হবে চিরন্ত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প্রভু, আপনার আজ্ঞা পালন করাকেই আমার জীবনের কর্তব্য বলে স্থি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আমি প্রতিটি মন্দ কাজ থেকে নিজেকে দূরে রেখেছিলাম| তাই প্রভু, আপনি যা বলবেন, আমি তাই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প্রভু, আমার দুর্দশা দেখুন এবং আমায় উদ্ধার করুন| আমি আপনার শিক্ষামালাগুলো ভুল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প্রভু, আমি সম্পূর্ণভাবে আপনার ওপর নির্ভর করি| আপনার প্রতিশ্রুতি মত আমার প্রতি সদয় হ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হে প্রভু, আপনি আমার শিক্ষক, তাই আমি আপনার বিধিসমূহ পালন করা থেকে বিরত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হে প্রভু, আমার জন্য আপনি লড়াই করুন এবং আমায় রক্ষা করুন| আপনার প্রতিশ্রুতি অনুসার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নিজের জীবন সম্পর্কে আমি খুব সতর্কভাবে চিন্তা করেছি এবং আমি আপনার চুক্তিতে ফির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আপনার বাক্যগুলো আমার মুখে মধুর চেয়েও মিষ্টি লা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কোনও বিলম্ব না করে আমি আপনার আজ্ঞাগুলি পালন করার জন্য তাড়াতাড়ি ফির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দুষ্ট লোকরা জয় করতে পারবে না, কারণ তারা আপনার বিধি অনুসরণ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আপনার শিক্ষামালা আমাকে জ্ঞানী করেছে, তাই ভ্রান্ত শিক্ষাকে আমি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একদল মন্দ লোক আমার সম্পর্কে বাজে কথা বলেছে| কিন্তু প্রভু, আমি আপনার শিক্ষামালাকে ভুল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প্রভু, আপনার বাক্যগুলো প্রদীপের মত আমার পথকে আলোকি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আপনার সুসিদ্ধান্তর জন্য, মাঝ রাতে উঠে আমি আপনাকে ধন্যবাদ দি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আপনার বিধিগুলো ভালো| আমি সেগুলো পালন করার প্রতিশ্রুতি দিচ্ছি এবং আমি আমার প্রতিশ্রুতি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যারা আপনার উপাসনা করে আমি তাদের প্রত্যেকের কাছে বন্ধুস্বরূ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প্রভু দীর্ঘদিন ধরে আমি ভুগেছি| দয়া করে আপনার প্রতিশ্রুতি মত আমাকে আবার বাঁচত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প্রভু, আপনার প্রকৃত প্রেম পৃথিবীকে পূর্ণ করে| আমায় আপনার বিধিগুলো শ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প্রভু আমার প্রশংসা গ্রহণ করুন এবং আপনার বিধিগুলো শ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হে প্রভু, আমার জন্য আপনার এই দাসের জন্য আপনি অনেক মঙ্গল করেছেন| যা করার প্রতিশ্রুতি দ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ঠিক তাই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আমার জীবন সর্বদাই সঙ্কটাপন্ন| কিন্তু আমি আপনার শিক্ষাগুলো ভুল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প্রভু, প্রাজ্ঞ সিদ্ধান্ত গ্রহণের জন্য আমায় প্রজ্ঞা দিন| আমি আপনার আজ্ঞাসমুহ 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দুষ্ট লোকরা আমায় ফাঁদে ফেলতে চেয়েছিলো| কিন্তু আমি আপনার আজ্ঞাগুলি অমান্য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দুর্দশায় পড়ার আগে আমি অনেক ভুল কাজ করেছি| কিন্তু এখন আমি যত্ন করে আপনার আজ্ঞা পাল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প্রভু, আমি চিরদিন আপনার চুক্তি অনুসরণ করবো| এটা আমাকে ভীষণ খুশী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হে ঈশ্বর, আপনি মঙ্গলময় এবং আপনি ভালো কাজসমূহ করেন| আপনার বিধিগুলো আমায় শ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আপনার বিধিগুলো পালন করার জন্য আমি অবশ্যই সর্বদা আপ্রাণ চেষ্ট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লোকরা যারা ভাবে ওরা আমার চেয়ে ভালো তারা আমার সম্পর্কে বাজে কথা এবং মিথ্যা কথা বলেছ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অন্তর দিয়ে আমি আপনার আজ্ঞা পালন করে গ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প্রভু, যারা আপনার প্রতি পুরোপুরি নিষ্ঠাবান নয় তাদের আমি ঘৃণা করি| কিন্তু আপনার শিক্ষামাল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ভালোবাসি| 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ঐ সব লোক খুবই নির্বোধ| কিন্তু আমি আপনার শিক্ষামালার অধ্যযন উপভোগ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প্রভু, আপনি অত্যন্ত সদয়| য়েগুলো আপনি যথায়থ বলেন সেই কাজই করুন এবং আমায় বেঁচে থাক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আমায় রক্ষা করুন, আমায় আড়াল করে রাখুন| প্রভু, আপনি যা বলেন আমি সব 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আমি য়ে ভুগেছিলাম তা ভালোই হয়েছিল, কারণ আমি আপনার বিধিগুলো শি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আমার অনেক শত্রু আছে যারা আমাকে আঘাত করতে চায়, কিন্তু আমি আপনার চুক্তি অনুসরণ করা থেকে বিরত হ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প্রভু, দুষ্ট লোককে আমার কাছে আসতে দেবেন না| আমি অবশ্যই আমার ঈশ্বরের আজ্ঞা পাল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প্রভু, আপনার শিক্ষামালাগুলো আমার পক্ষে হিতকর| তারা 1,000 খণ্ড সোনা ও রূপোর চেয়েও উত্ত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আমি ঐ বিশ্বাসঘাতকদের দেখি| প্রভু, তারা আপনার বাক্য অনুসরণ করে না| এবং আমি তা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হে প্রভু, আপনি আমায় সৃষ্টি করেছেন এবং আপনি নিজের হাত দিয়ে আমায় অবলম্বন দিয়েছেন|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্ঞাগুলো বুঝতে এবং পালন করতে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দেখুন, আপনার আজ্ঞা পালনের জন্য আমি আপ্রাণ চেষ্টা করছি| প্রভু আপনার সব ভালোবাসা দিয়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থাক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প্রভু, আপনার অনুগামীরা আমায় দেখে এবং আমায় শ্রদ্ধা করে| ওরা খুশী, কারণ আপনার কথা আমি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একেবারে শুরু থেকে আপনার প্রত্যেকটি বাক্যকেই নির্ভর করা যাবে| প্রভূ এবং আপনার সমস্ত ভালো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্য বিধিগুলো চিরদিন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প্রভু, আমি জানি আপনার সিদ্ধান্তগুলো সুন্দর এবং আপনি য়ে আমায় শাস্তি দিয়েছিলেন তা আপনা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ায়থ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হে প্রভু, আপনার প্রতিশ্রুতি মত আমায় সহায়তা দিন এবং আমি অবশ্যই বাঁচবো| আমি আপনাকে বিশ্বাস কর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হতাশ করবেন না| 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এখন আপনার প্রকৃত প্রেম দিয়ে আমায় আরাম দিন| আপনার প্রতিশ্রুতি মত আমায়, আপনার দাসকে আরাম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প্রভু, আমায় সাহায্য করুন, আমি রক্ষা পাবো| আমি সর্বদা আপনার আজ্ঞাগুলি অধ্যয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হে প্রভু, আমার ওপর আপনার করুণা বর্ষন করুন এবং আমায় বাঁচতে দিন| আমি আপনার শিক্ষামালাগুলো সত্য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ভোগ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হে প্রভু, যারা আপনার বিধি ভঙ্গ করে তাদের সবার কাছ থেকে আপনি সরে আসুন| কেন? কারণ যখন তারা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ার কথা বলেছিলো, তখন তারা মিথ্যা কথা বলেছিলো| 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লোকে, যারা নিজেদের আমার চেয়ে উত্তম বলে মনে করে তারা আমার সম্পর্কে মিথ্যা কথা বলেছে| ঐ লোক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লজ্জিত হয়| হে প্রভু, আপনার বিধিগুলো আমি অধ্যয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প্রভু, দুষ্ট লোকদের আবর্জনার মত আপনি পৃথিবীতে ছুঁড়ে ফেলে দিন| তাই আমি সর্বদাই আপনার চুক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আশা করি আপনার অনুগামীরা আমার কাছে ফিরে আসবে এবং তারা আপনার চুক্তি সম্পর্কে জা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প্রভু, আমি আপনাকে ভয় করি| আপনার বিধিকে আমি ভয় ও শ্রদ্ধ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প্রভু আপনার আজ্ঞাগুলো আমাকে নিখুঁতভাবে পালন করতে দিন, তাহলে আমি আর লজ্জিত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যা সঠিক এবং ভালো আমি তাই করেছি| হে প্রভু, যারা আমায় উত্‌পীড়ন করে এমন লোকেদের হাত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র্পণ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আমি প্রায় মৃত, আপনি আমায় রক্ষা করবেন এই প্রতীক্ষায আছি| কিন্তু হে প্রভু, আপনি যা বলেন তা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আপনার দাস, আমার প্রতি ভাল ব্যবহার করবার প্রতিশ্রুতি করুন| আমি আপনার দাস| হে প্রভু, ঐ অহঙ্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দের আমাকে উত্‌পীড়ন কর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শক্তিশালী নেতারা বিনা কারণে আমায় আক্রমণ করেছিলো| কিন্তু আমি একমাত্র আপনার বিধিকে ভয় ও শ্রদ্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আপনি য়ে প্রতিশ্রুতি দিয়েছিলেন তা দেখতে দেখতে আমার দুচোখ ক্লান্ত হয়ে গেছে| হে প্রভু, কখন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আরাম 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হে প্রভু, আপনার সাহায্যের আশায থেকে এবং আপনার সাহায্যের আশায থেকে এবং আপনার সুন্দর বাক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াশায আমার দু চোখ ক্লা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যদি আমি কখনও আবর্জনাস্তুপে শূন্য মদের পিপার মত পরিত্যক্ত হই তখনও আমি আপনার বিধিগুলো ভুল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আমি আপনার দাস| আমার প্রতি আপনার প্রকৃত ভালোবাসা দেখান| আমাকে আপনার বিধিগুলো শ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হে প্রভু, আপনার বাক্যসমুহ আমাকে খুশী করে, একটি লোক প্রচুর সম্পদ খুঁজে পেলে য়েমন সুখী হয় ত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খ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আমি কতদিনই বা বাঁচবো? হে প্রভু, যারা আমায় নির্য়াতিত করেছে, সেইসব লোকেদের আপনি কব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আমি আপনার দাস| আমি যাতে আপনার চুক্তি জানতে পারি, আমায় বুঝতে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কিছু উদ্ধত লোক তাদের মিথ্যার দ্বারা আমায় বিদ্ধ করেছে এবং তাও আপনার শিক্ষামালা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প্রভু এখন আপনার কিছু করার সময় এসেছে| লোকরা আপনার বিধি ভঙ্গ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আমি মিথ্যাকে ঘৃণা করি! আমি ওসব সহ্য করতে পারি নি| কিন্তু আমি আপনার শিক্ষামালাকে ভালোবাস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প্রভু আপনার বিধিগুলোকে আমি সব থেকে খাঁটি সোনার চেয়েও ভালোবা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আপনার ভালো ও ন্যায্য বিধিগুলোর জন্য আমি দিনে সাতবার আপনা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আপনার সব আজ্ঞা আমি খুব যত্ন করে পালন করি| ভ্রান্ত শিক্ষাকে আমি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যারা আপনার শিক্ষাকে ভালোবাসে সেই লোকেরা প্রকৃত শান্তি খুঁজে পাবে| কোন কিছুই ঐ লোকদের পতন 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হে প্রভু, আপনার চুক্তি সত্যিই বিস্ময়কর| সেই জন্য আমি তা অনুসর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যখন লোকেরা আপনার বানীসমুহ বুঝতে শুরু করে, তা একটি আলোর মত য়েটা তাদের সঠিক পথে বেঁচে থাকার 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রভু, আপনি আমায় রক্ষা করবেন আমি এই জন্য প্রতীক্ষা করছি| আমি আপনার আজ্ঞাগুলি পালন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হে প্রভু, আমি সত্যিই আপনার আজ্ঞাগুলো অধ্যযন করতে চাই| আমি সেই লোকের মত যার নিঃশ্বাস ভারী হ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ধৈর্য়্য় হয়ে প্রতীক্ষ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আমি আপনার চুক্তি অনুসরণ করেছি| প্রভু, আপনার বিধিগুলো আমি প্রচণ্ড ভালোবা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ঈশ্বর আমার দিকে দেখুন, আমার প্রতি সদয় হন, যারা আপনার নাম ভালোবাসে তাদের পক্ষে যা হিতকর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প্রভু, আপনার প্রতিশ্রুতি মত আমায় পরিচালিত করুন| আমার প্রতি ক্ষতিকর কিছু ঘট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আমি আপনার আজ্ঞা এবং আপনার চুক্তি অনুসরণ করেছি| প্রভু, আমি কি করেছি তার সবই আপনি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হে প্রভু, য়ে সব লোক আমায় আঘাত করে তাদের হাত থেকে আমায় রক্ষা করুন এবং আমি আপনার আজ্ঞা ম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প্রভু আমার আনন্দ গীত শুনুন| আপনার প্রতিশ্রুতি মত আমায় জ্ঞানী কর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প্রভু, আপনার দাসকে গ্রহণ করুন এবং আমাকে আপনার বিধি শিক্ষা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প্রভু, আমার প্রার্থনা শুনুন| আপনার প্রতিশ্রুতি মত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লোকে আপনার শিক্ষামালাকে মান্য করে না| সেইজন্য আমি এত কেঁদেছি য়ে আমার চোখের জলে একটা নদী ব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হে প্রভু, আপনি মঙ্গলময় এবং আপনার বিধিগুলোও ন্যায্য ও স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আমায় আপনি আপনার বিধিগুলো শিখিয়েছেন| আপনার প্রশংসা আমার ওষ্ঠ থেকে উপছ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আপনার চুক্তিতে আপনি আমাদের জন্য ভালো এবং ন্যায্য বিধিসমুহ দিয়েছেন| আমরা সত্যি তাদের ওপর নির্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আপনার বাক্যে আমাকে সাড়া দিতে দিন এবং আমাকে আমার গান গাইতে দিন| হে প্রভু, আপনার সব বিধিই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আমার প্রবল উদ্দীপনা আমায় ধ্বংস করে দিচ্ছে| আমার শত্রুরা আপনার আজ্ঞাগুলো ভুলে গেছে তাই আমি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মর্ষ হয়ে র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আমরা য়ে আপনার বাক্যকে বিশ্বাস করতে পারি, আমাদের কাছে সেই প্রমাণ আছে এবং আমি তা ভালোবাস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আমি স্থির করেছি আপনার আজ্ঞাই মান্য করবো| তাই এগিয়ে আসুন এবং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আমি একজন তরুণ লোক এবং লোকে আমায় সম্মান করে না| কিন্তু আমি আপনার আজ্ঞা ভুল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হে প্রভু, আমি চাই আপনি আমায় রক্ষা করুন| আপনার শিক্ষামালা আমাকে সুখী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আপনার ধার্ম্মিকতা চিরন্তন এবং আপনার শিক্ষাগুলিকে বিশ্বাস কর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আমাকে বাঁচতে দিন এবং আপনার প্রশংসা করতে দিন প্রভু| আপনার বিধি য়েন আমায় সাহায্য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হারিযে যাওয়া মেষের মত আমি ঘুরে বেড়াচ্ছিলাম অতি দূরে| হে প্রভু, আমায় খুঁজতে আসুন|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 এবং আমি আপনার আজ্ঞাগুলি ভুলে যা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2026-10-21T08:33:26Z</dcterms:created>
  <dcterms:modified xsi:type="dcterms:W3CDTF">2026-10-21T08:33:26Z</dcterms:modified>
  <dc:title>গীতসংহিতা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