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ிரமங்களினாலும் பாவங்களினாலும் மரித்தவர்களாயிருந்த உங்களை உயிர்ப்ப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ில் நீங்கள் முற்காலத்திலே இவ்வுலக வழக்கத்திற்கேற்றபடியாகவும், கீழ்ப்படியாமையின் பிள்ளைகளிடத்தில் இப்பொழுது கிரியைசெய்கிற ஆகாயத்து அதிகாரப் பிரபுவாகிய ஆவிக்கேற்றபடியாகவும் நடந்துகொண்ட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ில் நீங்கள் முற்காலத்திலே இவ்வுலக வழக்கத்திற்கேற்றபடியாகவும், கீழ்ப்படியாமையின் பிள்ளைகளிடத்தில் இப்பொழுது கிரியைசெய்கிற ஆகாயத்து அதிகாரப் பிரபுவாகிய ஆவிக்கேற்றபடியாகவும் நடந்துகொண்ட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ள்ளே நாமெல்லாரும் முற்காலத்திலே நமது மாம்ச இச்சையின்டியே நடந்து, நமது மாம்சமும் மனசும் விரும்பினவைகளைச் செய்து, சுபாவத்தினாலே மற்றவர்களைப்போலக் கோபாக்கினையின் பிள்ளைகளாயிருந்த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ள்ளே நாமெல்லாரும் முற்காலத்திலே நமது மாம்ச இச்சையின்டியே நடந்து, நமது மாம்சமும் மனசும் விரும்பினவைகளைச் செய்து, சுபாவத்தினாலே மற்றவர்களைப்போலக் கோபாக்கினையின் பிள்ளைகளாயிருந்த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ோ இரக்கத்தில் ஐசுவரியமுள்ளவராய் நம்மில் அன்புகூர்ந்த தம்முடைய மிகுந்த அன்பினாலே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மேல் நீங்களும் ஆவியினாலே தேவனுடைய வாசஸ்தலமாகக் கூட்டிக்கட்டப்பட்டுவரு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ிரமங்களில் மரித்தவர்களாயிருந்த நம்மைக் கிறிஸ்துவுடனேகூட உயிர்ப்பித்தார்; கிருபையினாலே இரட்சிக்கப்பட்ட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ிரமங்களில் மரித்தவர்களாயிருந்த நம்மைக் கிறிஸ்துவுடனேகூட உயிர்ப்பித்தார்; கிருபையினாலே இரட்சிக்கப்பட்ட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ுக்குள் அவர் நம்மிடத்தில் வைத்த தயவினாலே, தம்முடைய கிருபையின் மகா மேன்மையான ஐசுவரியத்தை வருங்காலங்களில் விளங்கச்செய்வதற்காக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ுக்குள் அவர் நம்மிடத்தில் வைத்த தயவினாலே, தம்முடைய கிருபையின் மகா மேன்மையான ஐசுவரியத்தை வருங்காலங்களில் விளங்கச்செய்வதற்காக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ிறிஸ்து இயேசுவுக்குள் நம்மை அவரோடேகூட எழுப்பி, உன்னதங்களிலே அவரோடேகூட உட்காரவும் செய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ுபையினாலே விசுவாசத்தைக்கொண்டு இரட்சிக்கப்பட்டீர்கள்; இது உங்களால் உண்டானதல்ல, இது தேவனுடைய ஈவ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ுபையினாலே விசுவாசத்தைக்கொண்டு இரட்சிக்கப்பட்டீர்கள்; இது உங்களால் உண்டானதல்ல, இது தேவனுடைய ஈவு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வரும் பெருமைபாராட்டாதபடிக்கு இது கிரியைகளினால் உண்டானதல்ல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நற்கிரியைகளைச் செய்கிறதற்கு நாம் கிறிஸ்து இயேசுவுக்குள் சிருஷ்டிக்கப்பட்டு, தேவனுடைய செய்கையாயிருக்கிறோம்; அவைகளில் நாம் நடக்கும்படி அவர் முன்னதாக அவைகளை ஆயத்தம்பண்ணிய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நற்கிரியைகளைச் செய்கிறதற்கு நாம் கிறிஸ்து இயேசுவுக்குள் சிருஷ்டிக்கப்பட்டு, தேவனுடைய செய்கையாயிருக்கிறோம்; அவைகளில் நாம் நடக்கும்படி அவர் முன்னதாக அவைகளை ஆயத்தம்பண்ணிய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முன்னே மாம்சத்தின்படி புறஜாதியாராயிருந்து, மாம்சத்தில் கையினாலே செய்யப்படுகிற விருத்தசேதனமுடையவர்களால் விருத்தசேதனமில்லாதவர்களென்னப்பட்ட நீங்கள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முன்னே மாம்சத்தின்படி புறஜாதியாராயிருந்து, மாம்சத்தில் கையினாலே செய்யப்படுகிற விருத்தசேதனமுடையவர்களால் விருத்தசேதனமில்லாதவர்களென்னப்பட்ட நீங்கள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இயேசுகிறிஸ்துவைச் சேராதவர்களும், இஸ்ரவேலுடைய காணியாட்சிக்குப் புறம்பானவர்களும், வாக்குத்தத்தத்தின் உடன்படிக்கைகளுக்கு அந்நியரும், நம்பிக்கையில்லாதவர்களும், இவ்வுலகத்தில் தேவனற்றவர்களுமாயிருந்தீர்களென்று நினைத்துக்கொள்ள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இயேசுகிறிஸ்துவைச் சேராதவர்களும், இஸ்ரவேலுடைய காணியாட்சிக்குப் புறம்பானவர்களும், வாக்குத்தத்தத்தின் உடன்படிக்கைகளுக்கு அந்நியரும், நம்பிக்கையில்லாதவர்களும், இவ்வுலகத்தில் தேவனற்றவர்களுமாயிருந்தீர்களென்று நினைத்துக்கொள்ள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இயேசுகிறிஸ்துவைச் சேராதவர்களும், இஸ்ரவேலுடைய காணியாட்சிக்குப் புறம்பானவர்களும், வாக்குத்தத்தத்தின் உடன்படிக்கைகளுக்கு அந்நியரும், நம்பிக்கையில்லாதவர்களும், இவ்வுலகத்தில் தேவனற்றவர்களுமாயிருந்தீர்களென்று நினைத்துக்கொள்ள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தூரமாயிருந்த நீங்கள் இப்பொழுது கிறிஸ்து இயேசுவுக்குள் கிறிஸ்துவின் இரத்தத்தினாலே சமீபமான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தூரமாயிருந்த நீங்கள் இப்பொழுது கிறிஸ்து இயேசுவுக்குள் கிறிஸ்துவின் இரத்தத்தினாலே சமீபமான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அவரே நம்முடைய சமாதானகாரராகி, இருதிறத்தாரையும் ஒன்றாக்கி, பகையாக நின்ற பிரிவினையாகிய நடுச்சுவரைத் தகர்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அவரே நம்முடைய சமாதானகாரராகி, இருதிறத்தாரையும் ஒன்றாக்கி, பகையாக நின்ற பிரிவினையாகிய நடுச்சுவரைத் தகர்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ட்டதிட்டங்களாகிய நியாயப்பிரமாணத்தைத் தம்முடைய மாம்சத்தினாலே ஒழித்து, இருதிறத்தாரையும் தமக்குள்ளாக ஒரே புதிய மனுஷனாகச் சிருஷ்டித்து, இப்படிச் சமாதானம்பண்ண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ையைச் சிலுவையினால் கொன்று, அதினாலே இருதிறத்தாரையும் ஒரே சரீரமாக தேவனுக்கு ஒப்புரவாக்க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ையைச் சிலுவையினால் கொன்று, அதினாலே இருதிறத்தாரையும் ஒரே சரீரமாக தேவனுக்கு ஒப்புரவாக்க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்லாமலும் அவர் வந்து, தூரமாயிருந்த உங்களுக்கும், சமீபமாயிருந்த அவர்களுக்கும், சமாதானத்தைச் சுவிசேஷமாக அறிவி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படியே நாம் இருதிறத்தாரும் ஒரே ஆவியினாலே பிதாவினிடத்தில் சேரும் சிலாக்கியத்தை அவர்மூலமாய்ப் பெற்றிருக்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நீங்கள் இனி அந்நியரும் பரதேசிகளுமாயிராமல், பரிசுத்தவான்களோடே ஒரே நகரத்தாரும் தேவனுடைய வீட்டாருமாயிரு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நீங்கள் இனி அந்நியரும் பரதேசிகளுமாயிராமல், பரிசுத்தவான்களோடே ஒரே நகரத்தாரும் தேவனுடைய வீட்டாருமாயிரு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ோஸ்தலர் தீர்க்கதரிசிகளென்பவர்களுடைய அஸ்திபாரத்தின்மேல் கட்டப்பட்டவர்களுமாயிருக்கிறீர்கள்; அதற்கு இயேசுகிறிஸ்து தாமே மூலைக்கல்லாயிருக்கிறார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ோஸ்தலர் தீர்க்கதரிசிகளென்பவர்களுடைய அஸ்திபாரத்தின்மேல் கட்டப்பட்டவர்களுமாயிருக்கிறீர்கள்; அதற்கு இயேசுகிறிஸ்து தாமே மூலைக்கல்லாயிருக்கிறார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மேல் மாளிகை முழுவதும் இசைவாய் இணைக்கப்பட்டு, கர்த்தருக்குள் பரிசுத்த ஆலயமாக எழும்புகிறது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ിക്രമങ്ങളാലും പാപങ്ങളാലും മരിച്ചവരായിരുന്ന നിങ്ങളെയും അവൻ ഉയിർ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യിൽ നിങ്ങൾ മുമ്പെ ഈ ലോകത്തിന്റെ കാലഗതിയെയും ആകാശത്തിലെ അധികാരത്തിന്നും അനുസരണക്കേട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ളിൽ ഇപ്പോൾ വ്യാപരിക്കുന്ന ആത്മാവിന്നും അധിപതിയായവനെയും അനുസരിച്ചു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രുടെ ഇടയിൽ നാം എല്ലാവരും മുമ്പെ നമ്മുടെ ജഡമോഹങ്ങളിൽ നടന്നു ജഡത്തിന്നും മനോവികാരങ്ങ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ഷ്ടമായതു ചെയ്തുംകൊണ്ടു മറ്റുള്ളവരെപ്പോലെ പ്രകൃതിയാൽ കോപത്തിന്റെ മക്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കരുണാസമ്പന്നനായ ദൈവമോ നമ്മെ സ്നേഹിച്ച മഹാ സ്നേഹം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നിൽ നിങ്ങളെയും ദൈവത്തിന്റെ നിവാസമാകേണ്ടതിന്നു ആത്മാവിനാൽ ഒന്നിച്ചു പണിതു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ിക്രമങ്ങളാൽ മരിച്ചവരായിരുന്ന നമ്മെ ക്രിസ്തുവിനോടു കൂടെ ജീവിപ്പിക്കയും — കൃപയാലത്രേ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ിക്കപ്പെട്ടിരിക്കുന്നു —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്രിസ്തുയേശുവിൽ നമ്മെക്കുറിച്ചുള്ള വാത്സല്യത്തിൽ തന്റെ കൃപയുടെ അത്യന്തധനത്തെ വരുംകാല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്രിസ്തുയേശുവിൽ അവനോടുകൂടെ ഉയിർത്തെഴുന്നേല്പിച്ചു സ്വർഗ്ഗത്തിൽ ഇരുത്ത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ൃപയാലല്ലോ നിങ്ങൾ വിശ്വാസംമൂലം രക്ഷിക്കപ്പെട്ടിരിക്കുന്നതു; അതിന്നും നിങ്ങൾ കാരണമല്ല;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നമത്രേ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രും പ്രശംസിക്കാതിരിപ്പാൻ പ്രവൃത്തികളും കാരണമ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ാം അവന്റെ കൈപ്പണിയായി സൽപ്രവർത്തികൾക്കായിട്ടു ക്രിസ്തുയേശുവിൽ സൃഷ്ടിക്കപ്പെട്ടവരാകുന്നു;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പോരേണ്ടതിന്നു ദൈവം അവ മുന്നൊരു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കയാൽ നിങ്ങൾ മുമ്പെ പ്രകൃതിയാൽ ജാതികളായിരുന്നു; ജഡത്തിൽ കയ്യാലുള്ള പരിച്ഛേദന ഏറ്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ച്ഛേദനക്കാർ എന്നു പേരുള്ളവരാൽ അഗ്രചർമ്മക്കാർ എന്നു വിളിക്കപ്പെട്ട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ക്കാലത്തു നിങ്ങൾ ക്രിസ്തുവിനെ കൂടാതെയുള്ളവരും യിസ്രായേൽപൌരതയോടു സംബന്ധമില്ലാത്ത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ഗ്ദത്തത്തിന്റെ നിയമങ്ങൾക്കു അന്യരും പ്രത്യാശയില്ലാത്തവരും ലോകത്തിൽ ദൈവമില്ലാത്തവരും ആയ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ഓർത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ുമ്പെ ദൂരസ്ഥരായിരുന്ന നിങ്ങൾ ഇപ്പോൾ ക്രിസ്തുയേശുവിൽ ക്രിസ്തുവിന്റെ രക്ത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ീപസ്ഥര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നമ്മുടെ സമാധാനം; അവൻ ഇരുപക്ഷത്തെയും ഒന്നാക്കി, ചട്ടങ്ങളും കല്പനകളുമായ ന്യായപ്രമാണം എ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ത്രുത്വം തന്റെ ജഡത്താൽ നീക്കി വേർപ്പാടിന്റെ നടുച്ചുവർ ഇടിച്ചുകളഞ്ഞതു സമാധാനം ഉണ്ടാക്കിക്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ഇരുപക്ഷത്തെയും തന്നിൽ ഒരേ പുതുമനുഷ്യനാക്കി സൃഷ്ട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്രൂശിന്മേൽവെച്ചു ശത്രുത്വം ഇല്ലാതാക്കി അതിനാൽ ഇരുപക്ഷത്തെയും ഏകശരീരത്തിൽ ദൈവത്ത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പ്പിപ്പാന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വന്നു ദൂരത്തായിരുന്ന നിങ്ങൾക്കു സമാധാനവും സമീപത്തുള്ളവർക്കു സമാധാനവും സുവിശേ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ൻ മുഖാന്തരം നമുക്കു ഇരുപക്ഷക്കാർക്കും ഏകാത്മാവിനാൽ പിതാവിങ്കലേക്കു പ്രവേശന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ആകയാൽ നിങ്ങൾ ഇനി അന്യന്മാരും പരദേശികളുമല്ല വിശുദ്ധന്മാരുടെ സഹപൌരന്മാരും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വനക്കാരുമ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ക്രിസ്തുയേശു തന്നേ മൂലക്കല്ലായിരിക്കെ നിങ്ങളെ അപ്പൊസ്തലന്മാരും പ്രവാചകന്മാരും എ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ിസ്ഥാനത്തിന്മേൽ പണി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നിൽ കെട്ടിടം മുഴുവനും യുക്തമായി ചേർന്നു കർത്താവിൽ വിശുദ്ധമന്ദിരമായി വള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2026-10-21T05:48:36Z</dcterms:created>
  <dcterms:modified xsi:type="dcterms:W3CDTF">2026-10-21T05:48:36Z</dcterms:modified>
  <dc:title>എഫെസ്യർ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