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அவர்களிடத்தில் ஏதாகிலும் கிடைக்குமென்று எண்ணி, அவர்களை நோக்கிப்பார்த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பேதுரு: வெள்ளியும் பொன்னும் என்னிடத்திலில்லை; என்னிடத்திலுள்ளதை உனக்குத் தருகிறேன்; நசரேயனாகிய இயேசுகிறிஸ்துவின் நாமத்தினாலே நீ எழுந்து நட என்று சொல்லி;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பேதுரு: வெள்ளியும் பொன்னும் என்னிடத்திலில்லை; என்னிடத்திலுள்ளதை உனக்குத் தருகிறேன்; நசரேயனாகிய இயேசுகிறிஸ்துவின் நாமத்தினாலே நீ எழுந்து நட என்று சொல்லி;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லதுகையினால் அவனைப் பிடித்துத் தூக்கிவிட்டான், உடனே அவனுடைய கால்களும் கரடுகளும் பெலனடை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லதுகையினால் அவனைப் பிடித்துத் தூக்கிவிட்டான், உடனே அவனுடைய கால்களும் கரடுகளும் பெலனடை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 குதித்தெழுந்து நின்று நடந்தான்; நடந்து, குதித்து, தேவனைத் துதித்துக்கொண்டு, அவர்களுடனேகூட தேவாலயத்திற்குள் பிரவேசித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 குதித்தெழுந்து நின்று நடந்தான்; நடந்து, குதித்து, தேவனைத் துதித்துக்கொண்டு, அவர்களுடனேகூட தேவாலயத்திற்குள் பிரவேசித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நடக்கிறதையும், தேவனைத் துதிக்கிறதையும், ஜனங்களெல்லாரும் கண்டு: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நடக்கிறதையும், தேவனைத் துதிக்கிறதையும், ஜனங்களெல்லாரும் கண்டு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ாலயத்தின் அலங்கார வாசலண்டையிலே பிச்சைகேட்க உட்கார்ந்திருந்தவன் இவன்தான் என்று அறிந்து, அவனுக்குச் சம்பவித்ததைக்குறித்து மிகவும் ஆச்சரியப்பட்டுப் பிரமித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ஜெபவேளையாகிய ஒன்பதாம் மணி நேரத்திலே பேதுருவும் யோவானும் தேவாலயத்துக்குப் போன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ுணமாக்கப்பட்ட சப்பாணி பேதுருவையும் யோவானையும் பற்றிக்கொண்டிருக்கையில், ஜனங்களெல்லாரும் பிரமித்து, சாலொமோன் மண்டபம் என்னப்பட்ட மண்டபத்திலே அவர்களிடத்திற்கு ஓடிவந்த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ுணமாக்கப்பட்ட சப்பாணி பேதுருவையும் யோவானையும் பற்றிக்கொண்டிருக்கையில், ஜனங்களெல்லாரும் பிரமித்து, சாலொமோன் மண்டபம் என்னப்பட்ட மண்டபத்திலே அவர்களிடத்திற்கு ஓடிவந்த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ேதுரு அதைக் கண்டு ஜனங்களை நோக்கி: இஸ்ரவேலரே, இதைக்குறித்து நீங்கள் ஆச்சரியப்படுகிறதென்ன? நாங்கள் எங்கள் சுயசக்தியினாலாவது, எங்கள் சுயபக்தியினாலாவது, இவனை நடக்கப்பண்ணினோமென்று நீங்கள் எங்களை நோக்கிப் பார்க்கிறதென்ன?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ேதுரு அதைக் கண்டு ஜனங்களை நோக்கி: இஸ்ரவேலரே, இதைக்குறித்து நீங்கள் ஆச்சரியப்படுகிறதென்ன? நாங்கள் எங்கள் சுயசக்தியினாலாவது, எங்கள் சுயபக்தியினாலாவது, இவனை நடக்கப்பண்ணினோமென்று நீங்கள் எங்களை நோக்கிப் பார்க்கிறதென்ன?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ேதுரு அதைக் கண்டு ஜனங்களை நோக்கி: இஸ்ரவேலரே, இதைக்குறித்து நீங்கள் ஆச்சரியப்படுகிறதென்ன? நாங்கள் எங்கள் சுயசக்தியினாலாவது, எங்கள் சுயபக்தியினாலாவது, இவனை நடக்கப்பண்ணினோமென்று நீங்கள் எங்களை நோக்கிப் பார்க்கிறதென்ன?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பிரகாம் ஈசாக்கு யாக்கோபு என்பவர்களுடைய தேவனாகிய நம்முடைய பிதாக்களின் தேவன் தம்முடைய பிள்ளையாகிய இயேசுவை மகிமைப்படுத்தினார், அவரை நீங்கள் ஒப்புக்கொடுத்தீர்கள்; பிலாத்து அவரை விடுதலையாக்கத் தீர்மானித்தபோது, அவனுக்குமுன்பாக அவரை மறுதலித்தீ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பிரகாம் ஈசாக்கு யாக்கோபு என்பவர்களுடைய தேவனாகிய நம்முடைய பிதாக்களின் தேவன் தம்முடைய பிள்ளையாகிய இயேசுவை மகிமைப்படுத்தினார், அவரை நீங்கள் ஒப்புக்கொடுத்தீர்கள்; பிலாத்து அவரை விடுதலையாக்கத் தீர்மானித்தபோது, அவனுக்குமுன்பாக அவரை மறுதலித்தீ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பிரகாம் ஈசாக்கு யாக்கோபு என்பவர்களுடைய தேவனாகிய நம்முடைய பிதாக்களின் தேவன் தம்முடைய பிள்ளையாகிய இயேசுவை மகிமைப்படுத்தினார், அவரை நீங்கள் ஒப்புக்கொடுத்தீர்கள்; பிலாத்து அவரை விடுதலையாக்கத் தீர்மானித்தபோது, அவனுக்குமுன்பாக அவரை மறுதலித்தீ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ரிசுத்தமும் நீதியுமுள்ளவரை நீங்கள் மறுதலித்து, கொலைபாதகனை உங்களுக்காக விடுதலைபண்ணவேண்டுமென்று கேட்டு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ரிசுத்தமும் நீதியுமுள்ளவரை நீங்கள் மறுதலித்து, கொலைபாதகனை உங்களுக்காக விடுதலைபண்ணவேண்டுமென்று கேட்ட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ஜெபவேளையாகிய ஒன்பதாம் மணி நேரத்திலே பேதுருவும் யோவானும் தேவாலயத்துக்குப் போன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ஜீவாதிபதியைக் கொலைசெய்தீர்கள்; அவரை தேவன் மரித்தோரிலிருந்தெழுப்பினார்; அதற்கு நாங்கள் சாட்சிகளாயிருக்கிறோ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ஜீவாதிபதியைக் கொலைசெய்தீர்கள்; அவரை தேவன் மரித்தோரிலிருந்தெழுப்பினார்; அதற்கு நாங்கள் சாட்சிகளாயிருக்கிறோ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ுடைய நாமத்தைப்பற்றும் விசுவாசத்தினால் அவருடைய நாமமே நீங்கள் பார்த்து அறிந்திருக்கிற இவனைப் பெலப்படுத்தினது; அவரால் உண்டாகிய விசுவாசம் உங்களெல்லாருக்கும் முன்பாக, இந்தச் சர்வாங்க சுகத்தை இவனுக்குக் கொடுத்த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ுடைய நாமத்தைப்பற்றும் விசுவாசத்தினால் அவருடைய நாமமே நீங்கள் பார்த்து அறிந்திருக்கிற இவனைப் பெலப்படுத்தினது; அவரால் உண்டாகிய விசுவாசம் உங்களெல்லாருக்கும் முன்பாக, இந்தச் சர்வாங்க சுகத்தை இவனுக்குக் கொடுத்த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ுடைய நாமத்தைப்பற்றும் விசுவாசத்தினால் அவருடைய நாமமே நீங்கள் பார்த்து அறிந்திருக்கிற இவனைப் பெலப்படுத்தினது; அவரால் உண்டாகிய விசுவாசம் உங்களெல்லாருக்கும் முன்பாக, இந்தச் சர்வாங்க சுகத்தை இவனுக்குக் கொடுத்த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கோதரரே, நீங்களும் உங்கள் அதிகாரிகளும் அறியாமைனாலே இதைச்செய்தீர்களென்று அறிந்திருக்கிற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கோதரரே, நீங்களும் உங்கள் அதிகாரிகளும் அறியாமைனாலே இதைச்செய்தீர்களென்று அறிந்திருக்கிற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ிறிஸ்து பாடுபடவேண்டுமென்று தேவன் தம்முடைய தீர்க்கதரிசிகளெல்லாருடைய வாக்கிலும் முன்னறிவித்தவைகளை இவ்விதமாய் நிறைவேற்றின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ிறிஸ்து பாடுபடவேண்டுமென்று தேவன் தம்முடைய தீர்க்கதரிசிகளெல்லாருடைய வாக்கிலும் முன்னறிவித்தவைகளை இவ்விதமாய் நிறைவேற்றின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னபடியினாலே கர்த்தருடைய சந்நிதானத்திலிருந்து இளைப்பாறுதலின் காலங்கள் வரும்படிக்கும், முன்னே குறிக்கப்பட்ட இயேசுகிறிஸ்துவை அவர் உங்களிடத்தில் அனுப்பும்படிக்க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தன் தாயின் வயிற்றிலிருந்து சப்பாணியாய்ப் பிறந்த ஒரு மனுஷனைச் சுமந்துகொண்டுவந்தார்கள்; தேவாலயத்திலே பிரவேசிக்கிறவர்களிடத்தில் பிச்சைகேட்கும்படி, நாடோறும் அலங்கார வாசல் என்னப்பட்ட தேவாலய வாசலண்டையிலே வைப்ப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ங்கள் பாவங்கள் நிவிர்த்திசெய்யப்படும்பொருட்டு நீங்கள் மனந்திரும்பிக் குணப்படுங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லகத்தோற்றமுதல் தேவன் தம்முடைய பரிசுத்த தீர்க்கதரிசிகளெல்லாருடைய வாக்கிலும் உரைத்தவைகளெல்லாம் நிறைவேறித் தீருங்காலங்கள் வருமளவும் பரலோகம் அவரை ஏற்றுக்கொள்ளவேண்ட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லகத்தோற்றமுதல் தேவன் தம்முடைய பரிசுத்த தீர்க்கதரிசிகளெல்லாருடைய வாக்கிலும் உரைத்தவைகளெல்லாம் நிறைவேறித் தீருங்காலங்கள் வருமளவும் பரலோகம் அவரை ஏற்றுக்கொள்ளவேண்ட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ோசே பிதாக்களை நோக்கி: நீங்கள் தேவனாகிய கர்த்தர் என்னைப்போல ஒரு தீர்க்கதரிசியை உங்களுக்காக உங்கள் சகோதரரிலிருந்து எழும்பப்பண்ணுவார்; அவர் உங்களுக்குச்சொல்லும் எல்லாவற்றிலும் அவருக்குச் செவிகொடுப்பீர்களாக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ோசே பிதாக்களை நோக்கி: நீங்கள் தேவனாகிய கர்த்தர் என்னைப்போல ஒரு தீர்க்கதரிசியை உங்களுக்காக உங்கள் சகோதரரிலிருந்து எழும்பப்பண்ணுவார்; அவர் உங்களுக்குச்சொல்லும் எல்லாவற்றிலும் அவருக்குச் செவிகொடுப்பீர்களாக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தத் தீர்க்கதரிசியின் சொற்கேளாதவனோ, அவன் ஜனத்திலிராதபடிக்கு நிர்மூலமாக்கப்படுவ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தத் தீர்க்கதரிசியின் சொற்கேளாதவனோ, அவன் ஜனத்திலிராதபடிக்கு நிர்மூலமாக்கப்படுவ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ாமுவேல் முதற்கொண்டு, எத்தனைபேர் தீர்க்கதரிசனம் உரைத்தார்களோ, அத்தனைபேரும் இந்த நாட்களை முன்னறிவித்த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ாமுவேல் முதற்கொண்டு, எத்தனைபேர் தீர்க்கதரிசனம் உரைத்தார்களோ, அத்தனைபேரும் இந்த நாட்களை முன்னறிவித்த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ீங்கள் அந்தத் தீர்க்கதரிசிகளுக்குப் புத்திரராயிருக்கிறீர்கள்; உன் சந்ததியினாலே பூமியிலுள்ள வம்சங்களெல்லாம் ஆசீர்வதிக்கப்படும் என்று தேவன் ஆபிரகாமுக்குச் சொல்லி, நம்முடைய முன்னோர்களோடே பண்ணின உடன்படிக்கைக்குப் புத்திரராயிருக்கிறீ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தன் தாயின் வயிற்றிலிருந்து சப்பாணியாய்ப் பிறந்த ஒரு மனுஷனைச் சுமந்துகொண்டுவந்தார்கள்; தேவாலயத்திலே பிரவேசிக்கிறவர்களிடத்தில் பிச்சைகேட்கும்படி, நாடோறும் அலங்கார வாசல் என்னப்பட்ட தேவாலய வாசலண்டையிலே வைப்ப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ீங்கள் அந்தத் தீர்க்கதரிசிகளுக்குப் புத்திரராயிருக்கிறீர்கள்; உன் சந்ததியினாலே பூமியிலுள்ள வம்சங்களெல்லாம் ஆசீர்வதிக்கப்படும் என்று தேவன் ஆபிரகாமுக்குச் சொல்லி, நம்முடைய முன்னோர்களோடே பண்ணின உடன்படிக்கைக்குப் புத்திரராயிருக்கிறீ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ீங்கள் அந்தத் தீர்க்கதரிசிகளுக்குப் புத்திரராயிருக்கிறீர்கள்; உன் சந்ததியினாலே பூமியிலுள்ள வம்சங்களெல்லாம் ஆசீர்வதிக்கப்படும் என்று தேவன் ஆபிரகாமுக்குச் சொல்லி, நம்முடைய முன்னோர்களோடே பண்ணின உடன்படிக்கைக்குப் புத்திரராயிருக்கிறீ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 உங்களெல்லாரையும் உங்கள் பொல்லாங்குகளிலிருந்து விலக்கி, உங்களை ஆசீர்வதிக்கும்படி தேவன் தம்முடைய பிள்ளையாகிய இயேசுவை எழுப்பி, முதலாவது உங்களிடத்திற்கே அவரை அனுப்பினார்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 உங்களெல்லாரையும் உங்கள் பொல்லாங்குகளிலிருந்து விலக்கி, உங்களை ஆசீர்வதிக்கும்படி தேவன் தம்முடைய பிள்ளையாகிய இயேசுவை எழுப்பி, முதலாவது உங்களிடத்திற்கே அவரை அனுப்பினார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தன் தாயின் வயிற்றிலிருந்து சப்பாணியாய்ப் பிறந்த ஒரு மனுஷனைச் சுமந்துகொண்டுவந்தார்கள்; தேவாலயத்திலே பிரவேசிக்கிறவர்களிடத்தில் பிச்சைகேட்கும்படி, நாடோறும் அலங்கார வாசல் என்னப்பட்ட தேவாலய வாசலண்டையிலே வைப்ப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தன் தாயின் வயிற்றிலிருந்து சப்பாணியாய்ப் பிறந்த ஒரு மனுஷனைச் சுமந்துகொண்டுவந்தார்கள்; தேவாலயத்திலே பிரவேசிக்கிறவர்களிடத்தில் பிச்சைகேட்கும்படி, நாடோறும் அலங்கார வாசல் என்னப்பட்ட தேவாலய வாசலண்டையிலே வைப்ப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ேவாலயத்திலே பிரவேசிக்கப்போகிற பேதுருவையும் யோவானையும் அவன் கண்டு பிச்சைகேட்ட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ேதுருவும் யோவானும் அவனை உற்றுப்பார்த்து: எங்களை நோக்கிப்பார் என்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8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ે માણસે તેઓના તરફ જોયું, તેણે વિચાર્યુ તેઓ તેને થોડા પૈસા આપ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પણ પિતરે કહ્યું, “મારી પાસે સોનું કે ચાંદી કંઈ નથી. પણ મારી પાસે તને આપી શકાય તેવું બીજું કંઈ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: ઈસુ ખ્રિસ્ત નાઝારીના નામથી ઊભો થા અને ચાલ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પછી પિતરે તે માણસનો જમણો હાથ પકડ્યો અને તેને ઉઠાડ્યો. તરત જ તે માણસના પગોમાં અને ઘૂંટીઓમાં જો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તે માણસ કૂદયો, તેના પગ ઉપર ઊભો રહ્યો અને ચાલવા લાગ્યો. તે તેઓની સાથે મંદિરમાં ગયો. તે માણસ ચાલત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ૂદતો અને દેવની સ્તુતિ કરવા લાગ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બધા લોકોએ તેને ઓળખ્યો. લોકોએ જાણ્યું કે તે એ જ અપંગ માણસ હતો જે હંમેશા સુંદર નામના દરવાજા પાસ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ૈસાની ભીખ માગવા બેસતો હતો. હવે તેઓએ તે જ માણસને ચાલતો અને સ્તુતિ કરતો જો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લોકો આશ્ચર્યચકિત થયા. આમ કેવી રીતે બન્યું તે તેઓ સમજી શક્યા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એક દિવસે પિતર અને યોહાન મંદિરમાં ગયા. તે વખતે બપોરનાં ત્રણ વાગ્યા હતા. આ સમય મંદિરની દૈનિ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ે માણસ પિતર અને યોહાનને પકડી રહ્યો હતો. બધા જ લોકો અચરજ પામ્યા હતા કારણ કે તે માણસ સાજો થઈ ગ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ો. તેઓ પિતર અને યોહાન પાસે સુલેમાનની પરસાળમાં દોડી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જ્યારે પિતરે આ જોયું, તેણે લોકોને કહ્યું, ‘મારા યહૂદિ ભાઈઓ, આમાં તમે શા માટે અચરજે પામો છો? ત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મારા તરફ એ રીતે જોઈ રહ્યો છો જાણે અમારા સાર્મથ્યથી આ માણસ ચાલતો થઈ શક્યો છે. તમે વિચારો છો અમે સ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ીએ તેથી આમ બન્યું હતું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ના! દેવે જ તે કર્યું છે! તે ઈબ્રાહિમનો, ઈસહાકનો તથા યાકૂબનો દેવ છે. તે આપણા બધા પૂર્વજોનો દે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 તેણે તેના વિશિષ્ટ સેવક ઈસુને મહિમા આપ્યો છે. પણ તમે ઈસુને મારી નાખવા સુપ્રત કર્યો, પિલાતે ઈસુ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ોડી મૂકવાનો નિર્ણય કર્યો હતો. પણ તમે પિલાતને કહ્યું કે તમારે ઈસુની જરુંર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ઈસુ પવિત્ર અને પ્રમાણિક હતો પણ તમે પવિત્ર અને પ્રમાણિક માણસની ઈચ્છા રાખી નહી. તમે ઈસુને બદલે એ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ૂનીને છોડી મૂક્વાનું પિલાતને કહ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ાર્થના કરવાન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અને તેથી તમને જે જીવન આપે છે તેને જ મારી નાખ્યો! પરંતુ દેવે તેને મૃત્યુમાંથી ઊઠાડ્યો. અમે ત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ક્ષી છીએ-અમે અમારી આંખોથી તે જોય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“તે ઈસુનું પરાક્રમ હતું કે જેના વડે આ લંગડો માણસ સાજો થયો. આ બન્યું કારણ કે અમને ઈસુના નામ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શ્વાસ હતો. તમે આ માણસને જોઈ શકો છો. અને તમે તેને જાણો છો. તે ઈસુ પરના વિશ્વાસને કારણે સંપૂર્ણ સાજ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યો હતો. જે કંઈબન્યું તે બધું તમે બધાએ જોયું હતું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“મારા ભાઈઓ, હું જાણું છું કે તમે ઈસુ સાથે આમ કર્યુ કારણ કે તમે શું કરતાં હતા તે તમે જાણત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ોતા. તમારા અધિકારીઓ પણ સમજતા ન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દેવે કહ્યું કે આ વસ્તુઓ બનશે. દેવે બધા પ્રબોધકો મારફતે કહ્યું કે તેનો ખ્રિસ્ત દુ:ખ સહેશ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ૃત્યુ પામશે. દેવે આ કેવી રીતે પૂર્ણ કર્યુ એ મેં તમને કહ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તેથી તમારે પસ્તાવો કરવો જોઈએ. દેવ પાસે પાછા ફરો અને તે તમારા પાપો માફ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જ્યારે તેઓ મંદિરના પ્રાંગણમાં જતાં હતાં ત્યારે એક માણસ ત્યાં હતો. આ માણસ તેના જન્મથી અપંગ હતો.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પછી પ્રભુ તમને આત્મિક તાજગી માટે સમય આપશે. તે તમને ઈસુ આપશે, તે એક ખ્રિસ્ત તરીકે પસંદ થયેલ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પણ જ્યાં સુધી બધી વસ્તુઓ ફરીથી બરાબર ન થાય ત્યાં સુધી ઈસુએ આકાશમાં રહેવું જોઈએ. જ્યારે ત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વિત્ર પ્રબોધકો દ્ધારા તે બોલ્યો હતો ત્યારે ઘણાં લાંબા સમય પહેલા દેવે આ સમય વિષે કહ્ય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મૂસાએ કહ્યું, “પ્રભુ તારો દેવ તને એક પ્રબોધક આપશે. તે પ્રબોધક તમારા પોતાના લોકોમાંથી જ આવશે.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ા જેવો હશે. તમને પ્રબોધક જે કહે તે સર્વનું પાલન કરવું જોઈ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અને જો કોઇ વ્યક્તિ તે પ્રબોધકની અવજ્ઞા કરશે તો, પછી તેનું મૃત્યુ થશે, અને દેવના લોકોથી તે જુદ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ડ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શમુએલના કહ્યા પછી તેના પછીના બધા પ્રબોધકોએ દેવ વિષે કહ્યું છે. તે સર્વ જણે આ સમય માટે પણ કહ્ય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“પ્રબોધકોએ જેના વિષે કહ્યું હતું તે તમને પ્રાપ્ત થયેલ છે. દેવે તમારા પૂર્વજો સાથે જે કરાર કર્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ાલી શકતો ન હતો, તેથી કેટલાક મિત્રો તેને ઊચકીને લઈ જતા. તેના મિત્રો તેને રોજ મંદિરે લાવતા.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ો તે તમને પ્રાપ્ત થયેલ છે. દેવે તમારા પિતા ઈબ્રાહિમને કહ્યું હતું. ‘પૃથ્વી પરના દરેક રાષ્ટ્ર ત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ંતાનો દ્ધારા આશીર્વાદિત થશ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દેવે તેના ખાસ સેવકને મોકલ્યો છે. દેવે ઈસુને તમારી પાસે પ્રથમ મોકલ્યો છે. દેવે તમને આશીર્વાદ આપ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ટે ઈસુને મોકલ્યો છે. તમારામાંના દરેકને ખરાબ કાર્યો કરવામાંથી પાછા ફેરવીને તે આમ કરે છ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ંદિરના બહારના દરવાજાની એક તરફ તે લંગડા માણસને બેસાડતા. તે દરવાજો સુંદર નામે ઓળખાતો. ત્યાં મંદિર જ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 પાસે તે માણસ પૈસા માટે ભીખ માગ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ે દિવસે તે માણસે પિતર અને યોહાનને મંદિરના પ્રાંગણમાં જતા જોયા. તેણે તેઓની પાસે પૈસા માંગ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પિતર અને યોહાને તે અપંગ માણસ તરફ જોયું અને કહ્યું, “અમારા તરફ જો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2026-09-07T00:05:59Z</dcterms:created>
  <dcterms:modified xsi:type="dcterms:W3CDTF">2026-09-07T00:05:59Z</dcterms:modified>
  <dc:title>પ્રેરિતોનાં કૃત્યો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