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ாகிய நீ இப்போது தீருவின்பேரிலே புலம்ப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ுத்திரக் கரைதுறையிலே குடியிருந்து அநேகம் தீவுகளின் ஜனங்களோடே வியாபாரம்பண்ணுகிற தீருவை நோக்கி: கர்த்தராகிய ஆண்டவர் உரைக்கிறது என்னவென்றால், தீருவே, நீ உன்னைப் பூரணசொந்தரியவதி என்கிற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டல்களின் நடுமையத்திலே உன்தாபரம் இருக்கிறது; உன்னைக் கட்டினவர்கள் உன்னைப் பூரணவடிவாய்க் கட்ட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ீரிலிருந்து வந்த தேவதாரு மரத்தால் உன் கப்பற் பலகைகளைச் செய்தார்கள்; பாய்மரங்களைச் செய்யும்படிக்கு லீபனோனிலிருந்து கேதுருமரங்களைக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சானின் கர்வாலிமரங்களினாலே உன் துடுப்புகளைச் செய்தார்கள்; கித்தீம் தீவுகளிலிருந்து வந்த ஆஷூர் மரத்தால் உன் வரிபலகைகளைச் செய்து, அதிலே யானைத்தந்தம் அழுத்த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லிருந்து வந்த சித்திரத்தையலுள்ள சணல்நூல் புடவை நீ விரித்த பாயாயிருந்தது; தீவுகளின் இளநீலமும் இரத்தாம்பரமும் உன் விதான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தோன் அர்வாத் என்னும் பட்டணங்களின் குடிகள் உனக்குத் தண்டுவலிக்கிறவர்களாயிருந்தார்கள். தீருவே, உன்னிடத்திலிருந்த உன் சாஸ்திரிகள் உன் மாலுமிகள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பாரின் முதியோரும் அதின் சாஸ்திரிகளும் உன்னில் கம்பத்துப்பார்க்கிறவர்களாயிருந்தார்கள்; சமுத்திரத்தின் சகல கப்பல்களும் அவைகளிலுள்ள கப்பற்காரரும் உன்னோடே தொழில்துறை வியாபாரம் பண்ணுகிறதற்காக உன்னிடத்தில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ண்டுவலிக்கிற யாவரும், கப்பலாட்களும், கடல் மாலுமிகள் அனைவரும், தங்கள் கப்பல்களை விட்டுஇறங்கி, கரையிலே நின்ற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னிமித்தம் சத்தமிட்டுப்புலம்பி, மனங்கசந்து அழுது, தங்கள் தலைகளின்மேல் புழுதியைப் போட்டுக்கொண்டு, சாம்பலில் புர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க்காக மொட்டையிட்டு இரட்டுடுத்திக்கொண்டு, உனக்காக மனங்கசந்து அழுது, துக்கங்கொண்டா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உனக்காத் தங்கள் துக்கத்திலே ஓலமிட்டு, உன்னிமித்தம் புலம்பி, உன்னைக்குறித்து: சமுத்திரத்தின் நடுவிலே அழிந்துபோன தீருவுக்குச் சமான நகரம் உ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ன் சந்தைச்சரக்குகள் சமுத்திரங்கள் வழியாய்க் கொண்டுவரப்படுகையில், அநேக ஜனங்களைத் திருப்தியாக்கினாய்; உன் ஆஸ்தியின் திரளினாலும் உன் வியாபாரத்தினாலும் பூமியின் ராஜாக்களை ஐசுவரியவான்களாக்கின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சமுத்திரத் திரைகளினாலே ஆழங்களில் உடைக்கப்பட்டபோது, உன் தொழில் துறையும் உன் நடுவிலுள்ள கூட்டம் அனைத்தும் அழிந்துபோயின என்ப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ீவுகளின் குடிகள் எல்லாம் உன்னிமித்தம் திகைப்பார்கள்; அவர்களுடைய ராஜாக்கள் மிகவும் பிரமித்து, கலங்கின முகமாய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 ஜனங்களிலுமுள்ள வர்த்தகர் உன்பேரில் ஈசல்போடுவார்கள்; நீ பயங்கரமாவாய்; இனி ஒருபோதும் இருக்கமாட்டாய் என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ெர்சியரும், லூதியரும், பூத்தியரும் உன் இராணுவத்தில் யுத்தவீரராயிருந்து உனக்குள் கேடகமும் தலைச்சீராவும் தூக்கிவைத்து, உன்னை அலங்கர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ர்வாத் புத்திரரும் உன் இராணுவ மனுஷரும் உன் மதில்கள்மேல் சுற்றிலும், கம்மாத்தியர் உன் கொத்தளங்களிலும் இருந்தார்கள்; இவர்கள் உன் மதில்கள் சுற்றிலும் தங்கள் பரிசைகளைத் தூக்கிவைத்து, உன் வடிவத்தைப் பூரண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வித பொருள்களின் திரளினாலும் தர்ஷீஸ் ஊரார் உன்னோடே வியாபாரம்பண்ணினார்கள்; வெள்ளியையும் இரும்பையும் தகரத்தையும் ஈயத்தையும் உன் சந்தைகளில் விற்க வ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ாவன், தூபால், மேசேக் என்னும் ஜாதியார் உன் வியாபாரிகளாயிருந்து மனுஷர்களையும் வெண்கலப்பாத்திரங்களையும் உன் தொழில்துறைக் 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ொகர்மா வம்சத்தார் குதிரைகளையும் குதிரைவீரரையும் கோவேறுகழுதைகளையும் உன் சந்தைகளுக்குக் கொண்டு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தான் புத்திரர் உன் வியாபாரிகளாயிருந்தார்கள்; அநேகம் தீவுகளின் வர்த்தகம் உன் வசமாகச் சேர்ந்தது; யானைத்தந்தங்களையும் கருங்காலி மரங்களையும் அவைகளுக்குப் பதிலாகக் கொண்டு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ரியர் உன் வேலைப்பாடான பற்பல பொருள்களினிமித்தம் உன்னோடே வியாபாரம்பண்ணி, மரகதங்களையும், இரத்தாம்பரங்களையும், சித்திரத்தையாலாடைகளையும், உயர்ந்த வஸ்திரங்களையும், பவளங்களையும், பளிங்கையும் உன் சந்தைகளில் விற்க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இஸ்ரவேல் தேசத்தாரும் உன்னோடே வியாபாரம்பண்ணி, மின்னீத் பன்னாக் என்கிற ஊர்களின் கோதுமையையும், தேனையும், எண்ணெயையும், பிசின்தைலத்தையும் உன் தொழில்துறைக்குக் கொண்டுவ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ஸ்கு உன் வேலைப்பாடான பற்பல பொருள்களினிமித்தமும், சகலவிதப் பொருள்களின் திரட்சியினிமித்தமும் உன்னோடே வர்த்தகம்பண்ணி, கல்போனின் திராட்சரசத்தையும் வெண்மையான ஆட்டுமயிரையும் உனக்கு விற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ண் நாட்டாரும், போக்கும்வரத்துமான யாவானரும் துலக்கப்பட்ட இரும்பையும் இலவங்கத்தையும் வம்பையும் உன் சந்தைகளில் கொண்டுவந்து உன் தொழில்துறையில் விற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தங்களுக்குப் போடுகிற மேன்மையான இரத்தினக்கம்பளங்களை தேதானின் மனுஷர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ரபியரும், கேதாரின் சகல பிரபுக்களும் உனக்கு வாடிக்கையான வர்த்தகராகி ஆட்டுக்குட்டிகளையும் ஆட்டுக்கடாக்களையும் வெள்ளாட்டுக்கடாக்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பா, ராமா பட்டணங்களின் வியாபாரிகள் உன்னோடே வர்த்தகம்பண்ணி, மேல்தரமான சகலவித சம்பாரங்களையும், சகலவித இரத்தினக்கற்களையும் பொன்னையும் உன் சந்தைகளில் கொண்டுவ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ன், கன்னே, ஏதேன் என்னும் பட்டணத்தாரும், சேபாவின் வியாபாரிகளும் அசீரியரும் கில்மாத் பட்டணத்தாரும் உன்னோடே வியாபாரம்பண்ண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வர்கள் சகலவித உயர்ந்த சரக்குகளையும், இளநீலப் பட்டுகளும் விசித்திரத்தையலாடைகளும் அடங்கிய புடவைக்கட்டுகளையும், விலை உயர்ந்த வஸ்திரங்கள் வைக்கப்பட்டு கயிறுகளால் கட்டியிருக்கும் கேதுருமரப்பெட்டிகளையும் கொண்டுவந்து, உன்னோடே வியாபாரம்பண்ண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் தொழில்துறையில் தர்ஷீசின் கப்பலாட்கள் உன்னைப் போற்றிப் பாடினார்கள்; நீ சமுத்திரத்தின் நடுவிலே உன்னைப் பூரணப்படுத்தி உன்னை மிகவும் மகிமைப்படுத்தினாய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ண்டுவலிக்கிறவர்கள் ஆழமானதண்ணீர்களில் உன்னை வலித்துக்கொண்டு போனார்கள்; நடுச்சமுத்திரத்திலே கொண்டற்காற்று உன்னை உடைத்துப்போட்ட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நாசமடையும் நாளிலே உன் ஆஸ்தியோடும், உன் சந்தைகளோடும், உன் தொழில்துறையோடுங்கூட உன் கப்பலாட்களும் உன் மாலுமிகளும் உன்னிலுள்ள கம்பத்துப்பார்க்கிறவர்களும், உன் வியாபாரிகளும் உன்னிலுள்ள எல்லா யுத்தவீரரும், உன் நடுவிலிருக்கிற எல்லாக்கூட்டத்தாரும் நடுச்சமுத்திரத்திலே விழு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மாலுமிகள் ஓலமிடும் சத்தத்தினால் சுற்றுப்புறங்கள் அத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സോരിനെക്കുറിച്ചു ഒരു വിലാപം തുടങ്ങി സോരിനോടു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തുറമുഖങ്ങളിൽ പാർക്കുന്നവളും ഏറിയ ദ്വീപുകളിലെ ജാതികളുടെ വ്യാപാരിയും ആയുള്ളോവേ, യഹോവയായ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അരുളിച്ചെയ്യുന്നു: സോരേ, ഞാൻ പൂർണ്ണസുന്ദരിയാകുന്നു എന്നു നീ പ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ിന്റെ രാജ്യം സമുദ്രമദ്ധ്യേ ഇരിക്കുന്നു; നിന്നെ പണിതവർ നിന്റെ സൌന്ദര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പൂർണ്ണ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െനീരിലെ സരളമരംകൊണ്ടു അവർ നിന്റെ പാർശ്വം ഒക്കെയും പണിതു; നിനക്കു പാമരം ഉണ്ടാക്കേണ്ടതി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െബാനോനിൽനിന്നു ദേവദാരുക്കളെ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ശാനിലെ കരുവേലംകൊണ്ടു അവർ നിന്റെ തണ്ടുകളെ ഉണ്ടാക്കി; കിത്തീംദ്വീപുകളിൽനിന്നുള്ള പുന്നമര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നക്കൊമ്പു പതിച്ചു നിനക്കു തട്ടുണ്ട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ക്കു കൊടിയായിരിക്കേണ്ടതിന്നു നിന്റെ കപ്പൽപായ് മിസ്രയീമിൽനിന്നുള്ള വിചിത്രശണപട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യതായിരുന്നു; എലീശാദ്വീപുകളിൽനിന്നുള്ള ധൂമ്രപടവും രക്താംബരവും നിന്റെ വിതാന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ീദോനിലെയും സർവ്വാദിലെയും നിവാസികൾ നിന്റെ തണ്ടേലന്മാരായിരുന്നു; സോരേ, നിന്നിൽ ഉണ്ട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്ഞാനികൾ നിന്റെ മാലുമി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ഗെബലിലെ മൂപ്പന്മാരും അതിലെ ജ്ഞാനികളും നിന്റെ ഓരായപ്പണിക്കാരായിരുന്നു; സമുദ്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കപ്പലുകളും അവയുടെ കപ്പൽക്കാരും നിന്റെ കച്ചവടം നടത്തേണ്ടതിന്നു നിന്ന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തണ്ടേലന്മാരൊക്കെയും കപ്പൽക്കാരും കടലിലെ മാലുമികൾ എല്ലാവരും കപ്പലുകളിൽനിന്നു ഇറങ്ങി കര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ർ കൈപ്പോടെ ഉറക്കെ നിലവിളിച്ചു തലയൽ പൂഴി വാരിയിട്ടു ചാരത്തിൽ കിടന്നുരുള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ന്നെച്ചൊല്ലി മൊട്ടയടിച്ച രട്ടുടുക്കയും നിന്നെക്കുറിച്ചു മനോവ്യസനത്തോടും കൈ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ാപത്തോടും കൂടെ കര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തങ്ങളുടെ ദുഃഖത്തിൽ അവർ നിന്നെച്ചൊല്ലി ഒരു വിലാപം തുടങ്ങി നിന്നെക്കുറിച്ചു വിലപിക്ക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മദ്ധ്യേ നശിച്ചുപോയ സോരിനെപ്പോലെ ഏതൊരു നഗരമുള്ള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ന്റെ ചരകൂ സമുദ്രത്തിൽ നിന്നു കയറിവന്നപ്പോൾ, നീ ഏറിയ വംശങ്ങൾക്കു തൃപ്തിവരുത്തി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പത്തിന്റെയും വ്യാപാരത്തിന്റെയും പെരുപ്പംകൊണ്ടു ഭൂമിയിലെ രാജാക്കന്മാരെ സമ്പന്നന്മാര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ഇപ്പോൾ നീ സമുദ്രത്തിൽനിന്നു തകർന്നു പൊയ്പോയി; നിന്റെ വ്യാപാരസമ്പത്തും നിന്റെ അകത്ത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സമൂഹമൊക്കെയും വെള്ളത്തിന്റെ ആഴത്തിൽ വീണ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ദ്വീപുവാസികളൊക്കെയും നിന്നെക്കുറിച്ചു സ്തംഭിച്ചുപോകുന്നു; അവരുടെ രാജാക്കന്മാർ ഏറ്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്ടു മുഖം വാടി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ജാതികളിലെ വ്യാപാരികൾ നിന്നെക്കുറിച്ചു ചൂളകുത്തുന്നു: നിനക്കു ശീഘ്രനാശം ഭവിച്ച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ാകാലത്തേക്കും ഇല്ലാത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ാർസികളും ലൂദ്യരും പൂത്യരും യോദ്ധാക്കളായി നിന്റെ സൈന്യത്തിൽ ഉണ്ടായിരുന്നു; അവർ പരിച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ക്കോരികയും നിന്നിൽ തൂക്കി നിനക്കു ഭംഗി പിട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ർവ്വാദ്യർ നിന്റെ സൈന്യത്തോടുകൂടെ ചുറ്റും നിന്റെ മതിലുകളിന്മേലും ഗമ്മാദ്യർ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ാപുരങ്ങളിലും ഉണ്ടായിരുന്നു; അവർ നിന്റെ മതിലുകളിന്മേൽ ചുറ്റും ചരിപ തൂക്കി നിന്റെ സൌന്ദര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പൂർണ്ണ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ർശീശ് സകലവിധസമ്പത്തിന്റെയും പെരുപ്പംനിമിത്തം നിന്റെ വ്യാപാരിയായിരുന്നു; വെള്ളി, ഇരിമ്പ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ീയം, കാരീയം എന്നിവ അവർ 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ാവാൻ, തൂബാൽ, മേശക്ക് എന്നിവർ നിന്റെ വ്യാപാരികൾ ആയിരുന്നു; അവർ ആളുകളെയും താമ്രസാധന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ോഗർമ്മാഗൃഹക്കാർ നിന്റെ ചരക്കിന്നു പകരം കുതിരകളെയും പടകൂതിരകളെയും കോവർകഴുതകളെയു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െദാന്യർ നിന്റെ വ്യാപാരികളായിരുന്നു; അനേകം ദ്വീപുകൾ നിന്റെ അധീനത്തിലെ വ്യാപാരദേശങ്ങള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ആനക്കൊമ്പും കരിമരവും നിനക്കു കപം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ന്റെ പണിത്തരങ്ങളുടെ പ്പെരുപ്പംനിമിത്തം അരാം നിന്റെ വ്യാപാരി ആയിരുന്നു; അവർ മരതക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ൂമ്രവസ്ത്രവും വിചിത്രവസ്ത്രവും ശണപടവും പവിഴവും പത്മരാഗവും 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ൂദയും യിസ്രായേൽദേശവും നിന്റെ വ്യാപാരികളായിരുന്നു; അവർ മിന്നീത്തിലെ കോതമ്പും പലഹാരവും തേ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യും പരിമളതൈലവും 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ദമ്മേശേക്ക് നിന്റെ പണിത്തരങ്ങളുടെ പെരുപ്പം നിമിത്തവും സകലവിധസമ്പത്തിന്റെയും പെരുപ്പം നിമിത്ത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െൽബോനിലെ വീഞ്ഞും വെളുത്ത ആട്ടുരോമവുംകൊണ്ടു നിന്റെ വ്യാപാരി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വെദാന്യരും ഊസാലിലെ യാവാന്യരും നിന്റെ ചരക്കുകൊണ്ടു വ്യാപാരം ചെയ്തു; മിനുസമുള്ള ഇരിമ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നത്തോലും വയമ്പും നിന്റെ ചരക്കിന്റെ കൂട്ടത്ത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െദാൻ കുതിരപ്പുറത്തിടുന്ന വിശിഷ്ടപടം കൊണ്ടു നിന്റെ വ്യാപാരിയ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രബികളും കേദാർപ്രഭുക്കന്മാരൊക്കെയും നിനക്കധീനരായ വ്യാപാരികൾ ആയിരുന്നു; കുഞ്ഞാടു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്ടുകൊറ്റന്മാർ, കോലാടുകൾ എന്നിവകൊണ്ടു അവർ നിന്റെ കച്ചവടക്കാര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െബയിലെയും രമയിലെയും വ്യാപാരികൾ നിന്റെ കച്ചവടക്കാരായിരുന്നു; അവർ മേത്തരമായ സകലവിധ പരിമളതൈ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ിധ രത്നങ്ങളും പൊന്നും 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ഹാരാനും കല്നെയും ഏദെനും ശെബാവ്യാപാരികളും അശ്ശൂരും കില്മദും നിന്റെ കച്ചവടക്ക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വിശിഷ്ടസാധനങ്ങളും ചിത്രത്തയ്യലുള്ള ധൂമ്രപ്പുതെപ്പുകളും പരവതാനികളും ബലത്തിൽ പിരിച്ച കയറ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ചരക്കിന്നു പകരം ത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തർശീശ് കപ്പലുകൾ നിനക്കു ചരകൂ കൊണ്ടു വന്നു; നീ പരിപൂർണ്ണയും സമുദ്രമദ്ധ്യേ അതിധന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ന്റെ തണ്ടേലന്മാർ നിന്നെ പുറങ്കടലിലേക്കു കൊണ്ടു പോയി; കിഴക്കൻ കാറ്റു സമുദ്രമദ്ധ്യേ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ഉടെ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ിന്റെ സമ്പത്തും ചരക്കും കച്ചവടവും കപ്പൽക്കാരും മാലുമികളും ഓരായപ്പണിക്കാരും കുറ്റിക്ക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ിലുള്ള സകല യോദ്ധാക്കളും നിന്റെ അകത്തുള്ള സർവ്വജനസമൂഹത്തോടും കൂടെ നിന്റെ വീഴ്ചയുടെ നാ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ുദ്രമദ്ധ്യേ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ന്റെ മാലുമികളുടെ നിലവിളികൊണ്ടു കപ്പൽകൂട്ടങ്ങൾ നടു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2026-10-21T09:37:45Z</dcterms:created>
  <dcterms:modified xsi:type="dcterms:W3CDTF">2026-10-21T09:37:45Z</dcterms:modified>
  <dc:title>യെഹെസ്കേൽ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