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Override PartName="/ppt/slides/slide72.xml" ContentType="application/vnd.openxmlformats-officedocument.presentationml.slide+xml"/>
  <Override PartName="/ppt/notesSlides/notesSlide72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presProps" Target="presProps.xml"/>
  <Relationship Id="rId76" Type="http://schemas.openxmlformats.org/officeDocument/2006/relationships/viewProps" Target="viewProps.xml"/>
  <Relationship Id="rId77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ஸ்ரவேலின் குமாரர், ரூபன், சிமியோன், லேவி, யூதா, இசக்கார், செபுலோன்,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தாண், யோசேப்பு, பென்யமீன், நப்தலி, காத், ஆசேர் என்பவர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யூதாவின் குமாரர், ஏர், ஓனான், சேலா என்பவர்கள்; இந்த மூன்று குமாரர் சூவாவின் மகளான கானான் ஸ்திரீயினிடத்தில் அவனுக்குப் பிறந்தவர்கள்; ஏர் என்னும் யூதாவின் மூத்த குமாரன் கர்த்தரின் பார்வைக்குப் பொல்லாதவனானபடியால் அவர் அவனைக் கொன்றுபோட்டார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யூதாவின் குமாரர், ஏர், ஓனான், சேலா என்பவர்கள்; இந்த மூன்று குமாரர் சூவாவின் மகளான கானான் ஸ்திரீயினிடத்தில் அவனுக்குப் பிறந்தவர்கள்; ஏர் என்னும் யூதாவின் மூத்த குமாரன் கர்த்தரின் பார்வைக்குப் பொல்லாதவனானபடியால் அவர் அவனைக் கொன்றுபோட்டார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ன் மருமகளாகிய தாமார் அவனுக்கு பாரேசையும் சேராவையும் பெற்றாள்; யூதாவின் குமாரர் எல்லாரும் ஐந்துபேர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ன் மருமகளாகிய தாமார் அவனுக்கு பாரேசையும் சேராவையும் பெற்றாள்; யூதாவின் குமாரர் எல்லாரும் ஐந்துபேர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பாரேசின் குமாரர், எஸ்ரோன், ஆமூல் என்பவ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சேராவின் குமாரர் எல்லாரும், சிம்ரி, ஏத்தான், ஏமான், கல்கோல், தாரா என்னும் ஐந்துபேர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சாபத்தீடான விஷயத்திலே துரோகம்பண்ணி இஸ்ரவேலைக் கலங்கப்பண்ணின ஆகார் என்பவன், கர்மீ புத்திரரில் ஒருவ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ஏத்தானின் குமாரர் அசரியா முதலானவர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எஸ்ரோனுககுப் பிறந்த குமாரர், யெர்மெயேல், ராம், கெலுபா என்பவர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ராம் அம்மினதாபைப் பெற்றான்; அம்மினதாப் யூதா புத்திரரின் பிரபுவாகிய நகசோனைப் பெற்றா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கசோன் சல்மாவைப் பெற்றான்; சல்மா போவாசைப் பெற்றா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போவாஸ் ஓபேதைப் பெற்றான்; ஓபேத் ஈசாயைப் பெற்றா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ஈசாய் தன் மூத்த குமாரன் எலியாபையும், அபினதாப் என்னும் இரண்டாம் குமாரனையும், சிம்மா என்னும் மூன்றாம் குமாரனையும்,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ெதனயேல் என்னும் நாலாம் குமாரனையும், ரதாயி என்னும் ஐந்தாம் குமாரனையும்,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ஓத்சேம் என்னும் ஆறாம் குமாரனையும், தாவீது என்னும் ஏழாம் குமாரனையும் பெற்றா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ர்கள் சகோதரிகள் செருயாள், அபிகாயில் என்பவர்கள்; செருயாளின் குமாரர், அபிசாய், யோவாப், ஆசகேல் என்னும் மூன்றுபேர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ர்கள் சகோதரிகள் செருயாள், அபிகாயில் என்பவர்கள்; செருயாளின் குமாரர், அபிசாய், யோவாப், ஆசகேல் என்னும் மூன்றுபேர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பிகாயில் அமாசாவைப் பெற்றாள்; அமாசாவின் தகப்பன் இஸ்மவேலியனாகிய யெத்தேர் என்பவ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எஸ்ரோனின் குமாரன் காலேப் எரீயோத் என்னப்பட்ட தன் பெண்ஜாதியாகிய அசுபாளாலே பெற்ற குமாரர், ஏசேர், சோபாப், அர்தோன் என்பவர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எஸ்ரோனின் குமாரன் காலேப் எரீயோத் என்னப்பட்ட தன் பெண்ஜாதியாகிய அசுபாளாலே பெற்ற குமாரர், ஏசேர், சோபாப், அர்தோன் என்பவர்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சுபாள் சென்றுபோனபின் காலேப் எப்ராத்தை விவாகம்பண்ணினான்; இவள் அவனுக்கு ஊரைப் பெற்றா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ஊர் ஊரியைப் பெற்றான்; ஊரி பெசலெயேலைப் பெற்றா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பிற்பாடு, எஸ்ரோன் அறுபது வயதானபோது கிலெயாத்தின் தகப்பனாகிய மாகீரின் குமாரத்தியை விவாகம்பண்ணி, அவளிடத்தில் பிரவேசித்தான்; இவள் அவனுக்குச் செகூபைப் பெற்றா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பிற்பாடு, எஸ்ரோன் அறுபது வயதானபோது கிலெயாத்தின் தகப்பனாகிய மாகீரின் குமாரத்தியை விவாகம்பண்ணி, அவளிடத்தில் பிரவேசித்தான்; இவள் அவனுக்குச் செகூபைப் பெற்றா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செகூப் யாவீரைப் பெற்றான்; இவனுக்குக் கீலேயாத் தேசத்தில் இருபத்துமூன்று ஊர்கள் இருந்தது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கேசூரையும் ஆராமையும் யாவீரின் கிராமங்களையும், கேனாத்திலுள்ள கிராமங்களாகிய அறுபது ஊர்களையும் அவர்கள் கையிலே வாங்கினார்கள்; இவர்கள் எல்லாரும் கிலெயாத்தின் தகப்பனாகிய மாகீரின் குமாரர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கேசூரையும் ஆராமையும் யாவீரின் கிராமங்களையும், கேனாத்திலுள்ள கிராமங்களாகிய அறுபது ஊர்களையும் அவர்கள் கையிலே வாங்கினார்கள்; இவர்கள் எல்லாரும் கிலெயாத்தின் தகப்பனாகிய மாகீரின் குமாரர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கேசூரையும் ஆராமையும் யாவீரின் கிராமங்களையும், கேனாத்திலுள்ள கிராமங்களாகிய அறுபது ஊர்களையும் அவர்கள் கையிலே வாங்கினார்கள்; இவர்கள் எல்லாரும் கிலெயாத்தின் தகப்பனாகிய மாகீரின் குமாரர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காலேபின் ஊரான எப்ராத்தாவில் எஸ்ரோன் இறந்துபோனபின், எஸ்ரோனின் பெண்ஜாதியாகிய அபியாள் அவனுக்குத் தெக்கொவாவின் தகப்பனாகிய அசூரைப் பெற்றாள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காலேபின் ஊரான எப்ராத்தாவில் எஸ்ரோன் இறந்துபோனபின், எஸ்ரோனின் பெண்ஜாதியாகிய அபியாள் அவனுக்குத் தெக்கொவாவின் தகப்பனாகிய அசூரைப் பெற்றாள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எஸ்ரோனுக்கு முதற்பிறந்த யெர்மெயேலின் குமாரர், ராம் என்னும் மூத்தவனும், பூனா, ஓரென், ஓத்சேம், அகியா என்பவர்களுமே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த்தாராள் என்னும் பேருள்ள வேறொரு மனைவியும் யெர்மெயேலுக்கு இருந்தாள்; இவள் ஓனாமின் தாய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யெர்மெயேலுக்கு முதற்பிறந்த ராமின் குமாரர், மாஸ், யாமின், எக்கேர் என்பவர்கள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ஓனாமின் குமாரர், சம்மாய், யாதா என்பவர்கள்; சம்மாயின் குமாரர், நாதாப், அபிசூர் என்பவர்கள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பிசூருடைய மனைவியின் பேர் அபியாயேல்; அவள் அவனுக்கு அக்பானையும் மோளிதையும் பெற்றாள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நாதாபின் குமாரர், சேலேத், அப்பாயிம் என்பவர்கள்; சேலேத் புத்திரரில்லாமல் மரித்தா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2. கீரியாத்யாரிமின் மூப்பனான சோபாலின் குமாரர், ஆரோவே, ஆசியம் மெனுகோத் என்பவர்கள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2. கீரியாத்யாரிமின் மூப்பனான சோபாலின் குமாரர், ஆரோவே, ஆசியம் மெனுகோத் என்பவர்கள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ப்பாயிமின் குமாரர் இஷி முதலானவர்கள்; இஷியின் குமாரர் சேசான் முதலானவர்கள்; சேசானின் குமாரத்தி அக்லாய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3. கீரியாத்யாரிமிலிருந்த வம்சங்கள், எத்திரியரும் பூகியரும் சுமாத்தியரும் மிஸ்ராவியருமே; இவர்களிடத்தில் சோராத்தியரும், எஸ்தவோலியரும் பிறந்தார்கள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3. கீரியாத்யாரிமிலிருந்த வம்சங்கள், எத்திரியரும் பூகியரும் சுமாத்தியரும் மிஸ்ராவியருமே; இவர்களிடத்தில் சோராத்தியரும், எஸ்தவோலியரும் பிறந்தார்கள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சம்மாயின் சகோதரனாகிய யாதாவின் குமாரர், யெத்தெர், யோனத்தான் என்பவர்கள்; யெத்தெர் குமாரரில்லாமல் மரித்தான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சம்மாயின் சகோதரனாகிய யாதாவின் குமாரர், யெத்தெர், யோனத்தான் என்பவர்கள்; யெத்தெர் குமாரரில்லாமல் மரித்தான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4. சல்மாவின் சந்ததிகள், பெத்லெகேமியரும், நேத்தோப்பாத்தியரும், பெத்யோவாப் என்னும் அதரோத் ஊராரும், மானாத்தியரிலும் சோரியரிலும் பாதிஜனங்களுமே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யோனத்தானின் குமாரர், பேலேத்சாசா என்பவர்கள்; இவர்கள் யெர்மெயேலின் புத்திரர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5. யாபேசில் குடியிருந்த கணக்கரின் வம்சங்கள், திராத்தியரும் சிமாத்தியரும் சுக்காத்தியருமே; ரேகாப் வீட்டாரின் தகப்பனாகிய அம்மாத்தின் சந்ததியாரான கேனியர் இவர்களே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5. யாபேசில் குடியிருந்த கணக்கரின் வம்சங்கள், திராத்தியரும் சிமாத்தியரும் சுக்காத்தியருமே; ரேகாப் வீட்டாரின் தகப்பனாகிய அம்மாத்தின் சந்ததியாரான கேனியர் இவர்களே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சேசானுக்குக் குமாரத்திகளேயன்றி குமாரர்கள் இல்லை; சேசானுக்கு யர்கா என்னும் பேருள்ள எகிப்திய வேலைக்காரன் ஒருவன் இருந்தான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சேசானுக்குக் குமாரத்திகளேயன்றி குமாரர்கள் இல்லை; சேசானுக்கு யர்கா என்னும் பேருள்ள எகிப்திய வேலைக்காரன் ஒருவன் இருந்தான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சேசான் தன் குமாரத்தியைத் தன் வேலைக்காரனாகிய யாகாவுக்குக் கொடுத்தான்; அவள் அவனுக்கு அத்தாயியைப் பெற்றாள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அத்தாயி நாதானைப் பெற்றான். நாதான் சாபாதைப் பெற்றான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சாபாத் எப்லாலைப் பெற்றான்; எப்லால் ஒபேதைப் பெற்றான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ஓபேத் ஏகூவைப் பெற்றான்; ஏகூ அசரியாவைப் பெற்றான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அசரியா ஏலேத்சைப் பெற்றான்; ஏலேத்ஸ் எலெயாசாவைப் பெற்றான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எலெயாசா சிஸ்மாயைப் பெற்றான்; சிஸ்மாய் சல்லூமைப் பெற்றான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சல்லூம் எக்கமியாவைப் பெற்றான்; எக்கமியா எலிசாமாவைப் பெற்றான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யெர்மெயேலின் சகோதரனாகிய காலேபின் குமாரர், சீப்பின் தகப்பனாகிய மேசா என்னும் முதற்பிறந்தவனும் எப்ரோனின் தகப்பனாகிய மெரோசாவின் குமாரருமே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யெர்மெயேலின் சகோதரனாகிய காலேபின் குமாரர், சீப்பின் தகப்பனாகிய மேசா என்னும் முதற்பிறந்தவனும் எப்ரோனின் தகப்பனாகிய மெரோசாவின் குமாரருமே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எப்ரோனின் குமாரர், கோராகு, தப்புவா, ரெக்கேம் செமா என்பவர்கள்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செமா யோர்க்கேயாமின் தகப்பனாகிய ரெக்கேமைப் பெற்றான்; ரெக்கேம் சம்மாயைப் பெற்றான்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சம்மாயின் குமாரன் மாகோன்; மாகோன் பெத்சூரின் தகப்பன்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காலேபின் மறுமனையாட்டியாகிய எப்பாள் ஆரானையும் மோசாவையும், காசேசையும் பெற்றாள்; ஆரான் காசேசைப் பெற்றான்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காலேபின் மறுமனையாட்டியாகிய எப்பாள் ஆரானையும் மோசாவையும், காசேசையும் பெற்றாள்; ஆரான் காசேசைப் பெற்றான்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யாதாயின் குமாரர், ரேகேம், யோதாம், கேசாம், பேலேத், எப்பா, சாகாப் என்பவர்கள்.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காலேபின் மறுமனையாட்டியாகிய மாகாள் சேபேரையும் திர்கானாவையும் பெற்றாள்.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அவள் மத்மன்னாவின் தகப்பனாகிய சாகாபையும், மக்பேனாவுக்கும் கீபேயாவுக்கும் தகப்பனாகிய சேவாவையும் பெற்றாள்; காலேபின் குமாரத்தி அக்சாள் என்பவள்.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அவள் மத்மன்னாவின் தகப்பனாகிய சாகாபையும், மக்பேனாவுக்கும் கீபேயாவுக்கும் தகப்பனாகிய சேவாவையும் பெற்றாள்; காலேபின் குமாரத்தி அக்சாள் என்பவள்.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0. எப்ராத்தாளிடத்தில் முதற்பிறந்த ஊருடைய குமாரனாகிய காலேபின் குமாரர், கீரியாத்யாரீமின் மூப்பனான சோபாலும்,]]></a:t>
            </a:r>
          </a:p>
        </p:txBody>
      </p:sp>
    </p:spTree>
  </p:cSld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1. பெத்லெகேமின் மூப்பனான சல்மாவும், பெத்காதேரின் மூப்பனான ஆரேப்புமே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7310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യിസ്രായേലിന്റെ പുത്രന്മാരാവിതു: രൂബേൻ, ശിമെയോൻ, ലേവി, യെഹൂദ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യിസ്സാഖാർ, സെബൂലൂൻ, ദാൻ, യോസേഫ്, ബെന്യാമീൻ, നഫ്താലി, ഗാദ്, ആശേർ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യെഹൂദയുടെ പുത്രന്മാർ: ഏർ, ഓനാൻ, ശേലാ; ഇവർ മൂവരും കനാന്യസ്ത്രീയായ ബത്ശൂവയിൽനിന്നു അവന്നു ജന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ൂദയുടെ ആദ്യജാതനായ ഏർ യഹോവെക്കു അനിഷ്ടനായിരുന്നതുകൊണ്ടു അവൻ അവനെ കൊ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അവന്റെ മരുമകൾ താമാർ അവന്നു പേരെസ്സിനെയും സേരഹിനെയും പ്രസവിച്ചു. യെഹൂദയുടെ പുത്രന്മാർ ആകെ അഞ്ച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േർ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പേരെസ്സിന്റെ പുത്രന്മാർ: ഹെസ്രോൻ, ഹാമൂൽ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സേരഹിന്റെ പുത്രന്മാർ: സിമ്രി, ഏഥാൻ, ഹേമാൻ, കൽക്കോൽ, ദാരാ; ഇങ്ങനെ അഞ്ചുപേർ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കർമ്മിയുടെ പുത്രന്മാർ: ശപഥാർപ്പിതവസ്തുവിൽ അകൃത്യംചെയ്തു യിസ്രായേലിനെ കഷ്ടത്തിലാക്കിയ ആഖാൻ തന്ന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ഏഥാന്റെ പുത്രന്മാർ: അസർയ്യാവ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ഹെസ്രോന്നു ജനിച്ച പുത്രന്മാർ: യെരഹ്മയേൽ, രാം, കെലൂബായ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രാം അമ്മീനാദാബിനെ ജനിപ്പിച്ചു; അമ്മീനാദാബ് യെഹൂദാമക്കൾക്കു പ്രഭുവായ നഹശോനെ ജനിപ്പ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നഹശോൻ ശല്മയെ ജനിപ്പിച്ചു; ശല്മാ ബോവസിനെ ജനിപ്പ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ബോവസ് ഓബേദിനെ ജനിപ്പിച്ചു; ഓബേദ് യിശ്ശായിയെ ജനിപ്പ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2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യിശ്ശായി തന്റെ ആദ്യജാതൻ എലിയാബിനെയും രണ്ടാമൻ അബിനാദാബിനെയും മൂന്നാമ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2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ശിമെയയേയും നാലാമൻ നഥനയേലിനെ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2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അഞ്ചാമൻ രദ്ദായിയെയും ആറാമൻ ഓസെമിനെയും ഏഴാമൻ ദാവീദിനെയും ജനിപ്പ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2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അവരുടെ സഹോദരിമാർ സെരൂയയും അബീഗയിലും ആയിരുന്നു. സെരൂയയുടെ പുത്രന്മാർ: അബീശായി, യോവാബ്, അസാഹേൽ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2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ഇങ്ങനെ മൂന്നുപേർ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2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അബീഗയിൽ അമാസയെ പ്രസവിച്ചു. അമാസയുടെ അപ്പൻ യിസ്മായേല്യനായ യേഥെർ ആയ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2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ഹെസ്രോന്റെ മകൻ കാലേബ് തന്റെ ഭാര്യയായ അസൂബയിലും യെരീയോത്തിലും മക്കളെ ജനിപ്പിച്ചു. അവളുട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2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ത്രന്മാർ: യേശെർ, ശോബാബ്, അർദ്ദോൻ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2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അസൂബാ മരിച്ചശേഷം കാലേബ് എഫ്രാത്തിനെ പരിഗ്രഹിച്ചു; അവൾ അവന്നു ഹൂരിനെ പ്രസവ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2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ഹൂർ ഊരിയെ ജനിപ്പിച്ചു; ഊരി ബെസലേലിനെ ജനിപ്പ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2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അതിന്റെ ശേഷം ഹെസ്രോൻ ഗിലെയാദിന്റെ അപ്പനായ മാഖീരിന്റെ മകളുടെ അടുക്കൽ ചെന്നു അവളെ വിവാഹ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2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ചെയ്തപ്പോൾ അവന്നു അറുപതു വയസ്സായിരുന്നു. അവൾ അവന്നു സെഗൂബിനെ പ്രസവ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2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സെഗൂബ് യായീരിനെ ജനിപ്പിച്ചു; അവന്നു ഗിലെയാദ് ദേശത്തു ഇരുപത്തിമൂന്നു പട്ടണം ഉണ്ടായ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2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എന്നാൽ ഗെശൂരും അരാമും യായീരിന്റെ പട്ടണങ്ങളെയും കെനാത്തിനെയും അതിന്റെ ഗ്രാമങ്ങളെയും ഇങ്ങനെ അറുപത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2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ട്ടണം അവരുടെ കയ്യിൽനിന്നു പിടിച്ചു. ഇവരെല്ലാവരും ഗിലെയാദിന്റെ അപ്പനായ മാഖിരി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2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ത്രന്മാരായ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2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ഹെസ്രോൻ കാലെബ്-എഫ്രാത്തയിൽവെച്ചു മരിച്ചശേഷം ഹെസ്രോന്റെ ഭാര്യ അബീയാ അവന്നു തെക്കോവയുടെ അപ്പനാ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2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ശ്ഹൂരിനെ പ്രസവ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2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ഹെസ്രോന്റെ ആദ്യജാതനായ യെരഹ്മയേലിന്റെ പുത്രന്മാർ: ആദ്യജാതൻ രാം, ബൂനാ, ഓരെൻ, ഓസെം, അഹിയാവ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2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യെരഹ്മയേലിന്നു മറ്റൊരു ഭാര്യ ഉണ്ടായിരുന്നു; അവൾക്കു അതാരാ എന്നു പേർ; അവൾ ഓനാമിന്റെ അമ്മ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2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യെരഹ്മയേലിന്റെ ആദ്യജാതനായ രാമിന്റെ പുത്രന്മാർ: മയസ്, യാമീൻ, ഏക്കെർ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2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ഓനാമിന്റെ പുത്രന്മാർ: ശമ്മായി യാദാ. ശമ്മായിയുടെ പുത്രന്മാർ: നാദാബ്, അബിശൂർ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2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അബിശൂരിന്റെ ഭാര്യക്കു അബീഹയീൽ എന്നു പേർ; അവൾ അവന്നു അഹ്ബാനെയും മോലീദിനെയും പ്രസവ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2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നാദാബിന്റെ പുത്രന്മാർ: സേലെദ്, അപ്പയീം; എന്നാൽ സേലെദ് മക്കളില്ലാതെ മര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2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2. കിർയ്യത്ത്-യെയാരീമിന്റെ അപ്പനായ ശോബാലിന്നു പുത്രന്മാർ ഉണ്ടായിരുന്നു: ഹാരോവേ, മെനൂഹോത്തി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2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ാത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2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അപ്പയീമിന്റെ പുത്രന്മാർ: യിശി. യിശിയുടെ പുത്രന്മാർ: ശേശാൻ. ശേശാന്റെ പുത്രന്മാർ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2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3. കിർയ്യത്ത്-യെയാരീമിന്റെ കുലങ്ങളാവിതു: യിത്രീയർ, പൂത്യർ, ശൂമാത്യർ, മിശ്രായർ; ഇവരിൽനി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2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ൊരാത്യരും എസ്താവോല്യരും ഉത്ഭവ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2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അഹ്ളയീം. ശമ്മായിയുടെ സഹോദരനായ യാദയുടെ പുത്രന്മാർ: യേഥെർ, യോനാഥാൻ; എന്നാൽ യേഥെർ മക്കളില്ലാത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2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ര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2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4. ശല്മയുടെ പുത്രന്മാർ: ബേത്ത്ളേഹെം, നെതോഫാത്യർ, അത്രോത്ത്-ബേത്ത്-യോവാബ്, മാനഹത്യരിൽ പാതി സൊർയ്യർ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2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യോനാഥാന്റെ പുത്രന്മാർ: പേലെത്ത്, സാസാ. ഇവർ യെൽഹ്മയെലിന്റെ പുത്രന്മാർ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2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5. യബ്ബേസിൽ പാർത്തു വന്ന ശാസ്ത്രജ്ഞന്മാരുടെ കുലങ്ങളാവിതു: തിരാത്യർ, ശിമെയാത്യർ, സൂഖാത്യർ; ഇവ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2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രേഖാബ് ഗൃഹത്തിന്റെ അപ്പനായ ഹമാത്തിൽനിന്നുത്ഭവിച്ച കേന്യരാ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2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ശേശാന്നു പുത്രിമാരല്ലാതെ പുത്രന്മാർ ഇല്ലായിരുന്നു. ശേശാന്നു മിസ്രയീമ്യനായ ഒരു ഭൃത്യ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2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ഉണ്ടായിരുന്നു; അവന്നു യർഹാ എന്നു പേർ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2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ശേശാൻ തന്റെ മകളെ തന്റെ ഭൃത്യനായ യർഹെക്കു ഭാര്യയായി കൊടുത്തു; അവൾ അവന്നു അത്ഥായിയെ പ്രസവ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2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അത്ഥായി നാഥാനെ ജനിപ്പിച്ചു; നാഥാൻ സാബാദിനെ ജനിപ്പ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2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സാബാദ് എഫ്ളാലിനെ ജനിപ്പിച്ച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2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എഫ്ളാൽ ഓബേദിനെ ജനിപ്പിച്ചു; ഓബേദ് യെഹൂവിനെ ജനിപ്പിച്ചു; യെഹൂ അസർയ്യാവെ ജനിപ്പിച്ച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2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അസർയ്യാവു ഹേലെസിനെ ജനിപ്പിച്ചു; ഹേലെസ് എലെയാശയെ ജനിപ്പിച്ച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2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എലെയാശാ സിസ്മായിയെ ജനിപ്പിച്ചു; സിസ്മായി ശല്ലൂമിനെ ജനിപ്പിച്ച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2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ശല്ലൂം യെക്കമ്യാവെ ജനിപ്പിച്ചു; യെക്കമ്യാവു എലീശാമയെ ജനിപ്പ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2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യെരഹ്മയേലിന്റെ സഹോദരനായ കാലേബിന്റെ പുത്രന്മാർ: അവന്റെ ആദ്യജാതനും സീഫിന്റെ അപ്പനുമായ മേശാ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2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െബ്രോന്റെ അപ്പനായ മാരേശയുടെ പുത്രന്മാര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2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ഹെബ്രോന്റെ പുത്രന്മാർ: കോരഹ്, തപ്പൂഹ് രേക്കെം, ശേമ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2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ശേമാ യൊർക്കെയാമിന്റെ അപ്പനായ രഹമിനെ ജനിപ്പിച്ചു; രേക്കെം ശമ്മായിയെ ജനിപ്പ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2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ശമ്മായിയുടെ മകൻ മാവോൻ. മാവോൻ ബെത്ത്-സൂറിന്റെ അപ്പനായ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2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കാലേബിന്റെ വെപ്പാട്ടിയായ ഏഫാഹാരാനെയും മോസയെയും ഗാസേസിനെയും പ്രസവിച്ചു; ഹാരാൻ ഗാസേസിന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2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ജനിപ്പ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2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യാദയുടെ പുത്രന്മാർ: രേഗെം, യോഥാം, ഗേശാൻ, പേലെത്ത്, ഏഫാ, ശയഫ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2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കാലേബിന്റെ വെപ്പാട്ടിയായ മയഖാ ശേബെരിനെയും തിർഹനയെയും പ്രസവ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2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അവൾ മദ്മന്നയുടെ അപ്പനായ ശയഫ്, മക്ബേനയുടെയും ഗിബെയയുടെയും അപ്പനായ ശെവാ എന്നിവരെയും പ്രസവിച്ച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2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ാലേബിന്റെ മകൾ അക്സാ ആയിരുന്നു. ഇവരത്രോ കാലേബിന്റെ പുത്രന്മാർ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2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0. എഫ്രാത്തയുടെ ആദ്യജാതനായ ഹൂരിന്റെ പുത്രന്മാർ: കിർയ്യത്ത്-യെയാരീമിന്റെ അപ്പനായ ശോബാൽ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2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1. ബേത്ത്ളേഹെമിന്റെ അപ്പനായ ശല്മാ, ബേത്ത്-ഗാദേരിന്റെ അപ്പനായ ഹാരേഫ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6">
  <a:themeElements>
    <a:clrScheme name="Theme8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72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2026-10-20T00:40:31Z</dcterms:created>
  <dcterms:modified xsi:type="dcterms:W3CDTF">2026-10-20T00:40:31Z</dcterms:modified>
  <dc:title>1 ദിനവൃത്താന്തം : 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