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poke unto the LORD the words of this song in the day that the LORD had delivered him out of the hand of all his enemies, and out of the hand of Sau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spoke unto the LORD the words of this song in the day that the LORD had delivered him out of the hand of all his enemies, and out of the hand of Sau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The LORD is my rock, and my fortress, and my deliver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God of my rock; in him will I trust: he is my shield, and the horn of my salvation, my high tower, and my refuge, my saviour; you save me from violen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God of my rock; in him will I trust: he is my shield, and the horn of my salvation, my high tower, and my refuge, my saviour; you save me from viole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call on the LORD, who is worthy to be praised: so shall I be saved from mine enemi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call on the LORD, who is worthy to be praised: so shall I be saved from mine enemi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 waves of death compassed me, the floods of ungodly men made me afrai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sorrows of hell compassed me about; the snares of death prevented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my distress I called upon the LORD, and cried to my God: and he did hear my voice out of his temple, and my cry did enter into his 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my distress I called upon the LORD, and cried to my God: and he did hear my voice out of his temple, and my cry did enter into his ea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earth shook and trembled; the foundations of heaven moved and shook, because he was ang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earth shook and trembled; the foundations of heaven moved and shook, because he was ang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ent up a smoke out of his nostrils, and fire out of his mouth devoured: coals were kindled by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ent up a smoke out of his nostrils, and fire out of his mouth devoured: coals were kindled by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bowed the heavens also, and came down; and darkness was under his fee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ode upon a cherub, and did fly: and he was seen upon the wings of the wi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made darkness pavilions round about him, dark waters, and thick clouds of the ski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rough the brightness before him were coals of fire kindl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LORD thundered from heaven, and the most High uttered his voi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ent out arrows, and scattered them; lightning, and humiliated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ent out arrows, and scattered them; lightning, and humiliated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annels of the sea appeared, the foundations of the world were discovered, at the rebuking of the LORD, at the blast of the breath of his nostril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annels of the sea appeared, the foundations of the world were discovered, at the rebuking of the LORD, at the blast of the breath of his nostril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ent from above, he took me; he drew me out of many wate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 sent from above, he took me; he drew me out of many wate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delivered me from my strong enemy, and from them that hated me: for they were too strong for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y prevented me in the day of my calamity: but the LORD was my st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brought me forth also into a large place: he delivered me, because he delighted in 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brought me forth also into a large place: he delivered me, because he delighted in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ORD rewarded me according to my righteousness: according to the cleanness of my hands has he recompensed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ORD rewarded me according to my righteousness: according to the cleanness of my hands has he recompensed m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 have kept the ways of the LORD, and have not wickedly departed from my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all his judgments were before me: and as for his statutes, I did not depart from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all his judgments were before me: and as for his statutes, I did not depart from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 was also upright before him, and have kept myself from mine iniqu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the LORD has recompensed me according to my righteousness; according to my cleanness in his eye sigh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the LORD has recompensed me according to my righteousness; according to my cleanness in his eye sigh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ith the merciful you will show yourself merciful, and with the upright man you will show yourself upri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ith the pure you will show yourself pure; and with the perverse you will show yourself unpleas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fflicted people you will save: but yours eyes are upon the haughty, that you may bring them dow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fflicted people you will save: but yours eyes are upon the haughty, that you may bring them dow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you are my lamp, O LORD: and the LORD will lighten my darknes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by you I have run through a troop: by my God have I leaped over a wal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s for God, his way is perfect; the word of the LORD is tried: he is a buckler to all them that trust in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s for God, his way is perfect; the word of the LORD is tried: he is a buckler to all them that trust in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who is God, save the LORD? and who is a rock, save our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God is my strength and power: and he makes my way perfec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He makes my feet like hinds' feet: and sets me upon my high plac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He teaches my hands to war; so that a bow of steel is broken by mine arm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You have also given me the shield of your salvation: and your gentleness has made me grea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You have enlarged my steps under me; so that my feet did not slip.]]></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I have pursued mine enemies, and destroyed them; and turned not again until I had consumed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have consumed them, and wounded them, that they could not arise: yea, they are fallen under my fee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have consumed them, and wounded them, that they could not arise: yea, they are fallen under my fee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you have girded me with strength to battle: them that rose up against me have you subdued under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You have also given me the necks of mine enemies, that I might destroy them that hate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y looked, but there was none to save; even unto the LORD, but he answered them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y looked, but there was none to save; even unto the LORD, but he answered them n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did I beat them as small as the dust of the earth, I did stamp them as the mire of the street, and did spread them abro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You also have delivered me from the strivings of my people, you have kept me to be head of the heathen: a people which I knew not shall serve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You also have delivered me from the strivings of my people, you have kept me to be head of the heathen: a people which I knew not shall serve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Strangers shall submit themselves unto me: as soon as they hear, they shall be obedient unto 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trangers shall fade away, and they shall be afraid out of their close plac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LORD lives; and blessed be my rock; and exalted be the God of the rock of my salvat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LORD lives; and blessed be my rock; and exalted be the God of the rock of my salvat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t is God that avenges me, and that brings down the people under m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at brings me forth from mine enemies: you also have lifted me up on high above them that rose up against me: you have delivered me from the violent ma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at brings me forth from mine enemies: you also have lifted me up on high above them that rose up against me: you have delivered me from the violent ma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refore I will give thanks unto you, O LORD, among the heathen, and I will sing praises unto your na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refore I will give thanks unto you, O LORD, among the heathen, and I will sing praises unto your na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He is the tower of salvation for his king: and shows mercy to his anointed, unto David, and to his seed for evermor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He is the tower of salvation for his king: and shows mercy to his anointed, unto David, and to his seed for ever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தாவீதை அவனுடைய எல்லாச் சத்துருக்களின் கைக்கும், சவுலின் கைகக்கும்,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போது, கர்த்தருக்கு முன்பாகப் பாடின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என் கன்மலையும், என் கோட்டையும், என் ரட்சகருமா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 நான் நம்பியிருக்கிற துருக்கமும், என் கேடகமும், என் ரட்சணியக்கொம்பும், என் உ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லமும், என் புகலிடமும், என் ரட்சகருமானவர்; என்னை வல்லடிக்கு நீங்கலாக்கி ரட்சிக்கிற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ஸ்துதிக்குப் பாத்திரராகிய கர்த்தரை நோக்கிக் கூப்பிடுவேன்; அதனால் என் சத்துருக்களுக்கு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ட்சி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ரண அலைகள் என்னைச் சூழ்ந்துகொண்டு துர்ச்சனப்பிரவாகம் என்னைப்பயப்படுத்தி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ளக் கட்டுகள் என்னைச் சூழ்ந்துகொண்டது; மரணக்கண்ணிகள் என்மேல்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க்கு உடன் நெருக்கத்திலே கர்த்தரை நோக்கிக் கூப்பிட்டு, என் தேவனை நோக்கி அபயமிட்டேன்;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ருந்து என் சத்தத்தைக் கேட்டார், என் கூப்பிடுதல் அவர் செவிகளில் ஏ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மி அசைந்து அதிர்ந்தது, அவர் கோபங்கொண்டபடியால் வானத்தின் அஸ்திபாரங்கள் குலு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நாசியிலிருந்து பட்சிக்கிற புகை எழும்பிற்று, அவர் வாயிலிருந்து அக்கினி புறப்பட்டது,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ல்மூ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னங்களைத் தாழ்த்தி இறங்கினார்; அவர் பாதங்களின் கீழ் காரிரு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பீனின்மேல் ஏறி வேகமாய்ச் சென்றார். காற்றின் செட்டைகளின்மீதில்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த்து மேகங்களிலே கூடிய தண்ணீர்களின் இருளைத் தம்மைச் சுற்றிலும் இருக்கும் கூடார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டைய சந்நிதிப் பிரகாசத்தினால் நெருப்புத்தழலும் எ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 வானத்திலிருந்து குமுறி, உன்னதமானவர் தமது சத்தத்தை தொனிக்க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அம்புகளை எய்து, அவர்களைச் சிதற அடித்து, மின்னல்களைப் பிரயோகித்து,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ங்க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டைய கண்டிதத்தினாலும், அவருடைய நாசியின் சுவாசக் காற்றினாலும் சமுத்திரத்தின் ம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வுண்டு, பூதலத்தின் அஸ்திபாரங்கள்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யரத்திலிருந்து அவர் கை நீட்டி, என்னைப் பிடித்து, ஜலப்பிரவாகத்திலிருக்கிற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ன்னிலும் பலவான்களாயிருந்த என் பலத்த சத்துருவுக்கும் என் பகைஞருக்கும் என்னை விடு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ஆபத்துநாளிலே எனக்கு எதிரிட்டு வந்தார்கள்; கர்த்தரோ எனக்கு ஆதரவா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மேல் அவர் பிரியமாயிருந்தபடியால், விசாலமான இடத்திலே என்னைக் கொண்டுவந்து,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 என் நீதிக்குத்தக்கதாக எனக்குப் பதில் அளித்தார்; என் கைகளின் சுத்தத்திற்கு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ரிக்க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டைய வழிகளைக் காத்துக்கொண்டுவந்தேன; நான் என் தேவனுக்குத் துரோகம்பண்ணி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டைய நியாயங்களையெல்லாம் எனக்கு முன்பாக நிறுத்தினேன்; நான் அவருடைய பிரமாணங்க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முன்பாக மனஉண்மையாயிருந்து, என் துர்க்குணத்திற்கு என்னைவிலக்கிக் கா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யால் கர்த்தர் என் நீதிக்குத்தக்கதாகவும், தம்முடைய கண்களுக்குமுன் இருக்கி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ற்குத்தக்கதாகவும் எனக்குப் பலனளி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யவுள்ளவனுக்கு நீர் தயவுள்ளவராகவும், உத்தமனுக்கு நீர் உத்தம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தனுக்கு நீர் புனிதராகவும், மாறுபாடானவனுக்கு நீர் மாறுபடுகிறவராகவும் தோன்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றுமைப்பட்ட ஜனத்தை ரட்சிப்பீர்; மேட்டிமையானவர்களைத் தாழ்த்த, உம்முடைய கண்கள்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த் திருப்ப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கர்த்தராகிய தேவரீர் என் விளக்காயிருக்கிறீர்; கர்த்தர் என் இருளை வெளிச்சமாக்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மாலே நான் ஒரு சேனைக்குள் பாய்ந்துபோவேன்; என் தேவனாலே ஒருமதிலைத் தாண்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னுடைய வழி உத்தமமானது; கர்த்தருடைய வசனம் புடமிடப்பட்டது; தம்மை நம்புகிற அவனைவருக்கு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ர்த்தரை அல்லாமல் தேவன் யார்? நம்முடைய தேவனையன்றி கன்மலையும்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வன் எனக்குப் பலத்த அரணானவர்; அவர் என் வழியைச் செவ்வைப்படுத்து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 என் கால்களை மான்களுடைய கால்களைப்போலாக்கி, என் உயர்தலங்களில் என்னை நிறுத்து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வெண்கல வில்லும் என் புயங்களால் வளையும்படி, என் கைகளை யுத்தத்திற்குப் பழக்குவி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உம்முடைய ரட்சிப்பின் கேடகத்தையும் எனக்குத் தந்தீர்; உம்முடைய காருணியம் என்னைப் பெரிய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என் கால்கள் வழுவாதபடிக்கு நான் நடக்கிற வழியை அகல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ன் சத்துருக்களைப் பின்தொடர்ந்து அவர்களை அழிப்பேன்; அவர்களை நிர்மூலமாக்கும்வரைக்கும் திரு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 எழுந்திருக்கமாட்டாதபடிக்கு என் பாதங்களின் கீழ் விழுந்தார்கள்; அவர்களை முறிய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யுத்தத்திற்கு நீர் என்னைப் பலத்தால் இடைகட்டி, என்மேல் எழும்பினவர்களை என்கீழ் மடங்க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ன் என் பகைஞரைச் சங்கரிக்கும்படியாக, என் சத்துருக்களின் பிடரியை எனக்கு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ர்கள் நோக்கிப் பார்க்கிறார்கள், அவர்களை இரட்சிப்பார் ஒருவருமில்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ர்க்கிறார்கள், அவர்களுக்கு அவர் உத்தரவு கொடு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ர்களை பூமியின் தூளாக இடித்து, தெருக்களின் சேற்றைப்போல அவர்களை மிதித்து சிதறப்ப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என் ஜனத்தின் சண்டைகளுக்கு நீர் என்னை விலக்கிவிட்டு, ஜாதிகளுக்கு என்னைத் தலைவனாக வைக்கிறீர்;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 ஜனங்கள் என்னைச் சேவி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ந்நியர் இச்சகம் பேசி எனக்கு அடங்கி, என் சத்தத்தைக் கேட்டவுடனே எனக்குக் கீழ்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ந்நியர் முனைவிழுந்துபோய், தங்கள் அரண்களிலிருந்து தத்தளிப்பாய்ப் புற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கர்த்தர் ஜீவனுள்ளவர்; என் கன்மலையானவர் ஸ்தோத்திரிக்கப்படுவாராக; என் ரட்சிப்பின் கன்மலை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உயர்ந்தி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வர் எனக்காகப் பழிக்குப் பழிவாங்கி, ஜனங்களை எனக்குக் கீழ்ப்படுத்துகிற தேவனா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வரே என் சத்துருக்களுக்கு என்னை விலக்கி விடுவிக்கிறவர்; எனக்கு விரோதமாய் எழும்புகிற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உயர்த்திக் கொடுமையான மனுஷனுக்கு என்னைத் தப்புவி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தினிமித்தம் கர்த்தாவே, ஜாதிகளுக்குள் உம்மைத் துதித்து, உம்முடைய நாமத்திற்குச் சங்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தாம் ஏற்படுத்தின ராஜாவுக்கு மகத்தான ரட்சிப்பை அளித்து, தாம் அபிஷேகம்பண்ணின தாவீதுக்கு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ம் சதாகாலமும் கிருபை செய்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2]]></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2026-10-21T01:56:52Z</dcterms:created>
  <dcterms:modified xsi:type="dcterms:W3CDTF">2026-10-21T01:56:52Z</dcterms:modified>
  <dc:title>2 சாமுவேல்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