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90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பிரிந்து வாழமுடியும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அன்ப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மேல் மனதுருகும் தெய்வமே இயேசப்ப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மேல் மனம் இரங்கும் தெய்வமே இயேசப்ப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வாலிப நாட்களில் தெரிந்து கொண்ட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ஊழியத்திற்கென்றும் தெரிந்து கொண்டீர்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ால் உலகம் என்னை நெருக்க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என்னை வெறுக்க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ால் நீர் மாத்தி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வாழ்வில் இல்லையென்ற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ால் என்ன செய்ய முடியும் ?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மனிதர்கள் மனம் மாறி இகழ்ந்திட்ட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ை நான் தாங்கிக் கொள்ள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ூழ்நிலைகள் மாறி எதிர் நின்ற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ையும் நான் தாங்கிக் கொள்ள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நேசரே நீர் விலகிச் சென்ற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சம் தேடி நான் எங்கே போவேன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அன்பர் நீர்மாத்திரம் இல்லையென்ற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ால் என்ன செய்ய முடியும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2026-11-01T00:26:10Z</dcterms:created>
  <dcterms:modified xsi:type="dcterms:W3CDTF">2026-11-01T00:26:10Z</dcterms:modified>
  <dc:title>துதிப் பாடல்கள் : 727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