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தூதனானவர் இந்த வார்த்தைகளை இஸ்ரவேல் புத்திரர் எல்லாரோடும் சொல்லுகையில், ஜனங்கள் உரத்த சத்தமிட்டு அழு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னின் குமாரனாகிய யோசுவா என்னும் கர்த்தரின் ஊழியக்காரன் நூற்றுப்பத்து வயதுள்ளவனாய் மரணமடை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ை விட்டு, பாகாலையும் அஸ்தரோத்தையும் சே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થી ફરીથી યહોવાનો કોપ ઈસ્રાએલીઓ ઉપર ભભૂકી ઊઠતો, તે કહેતા, “આ પ્રજાએ મેં એમના પિતૃઓને પાળવા કહ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નો ભંગ કર્યો છે. મેં કરેલી આજ્ઞાઓનું પાલન તેમણે કર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યહોશુઆ મૃત્યુ પામ્યા તે વખતે જે જે પ્રજાઓ જીતવાની બાકી હતી તેઓને હવે હું હાંકી કાઢ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એ રીતે, ઈસ્રાએલીઓ પોતાના પિતૃઓના પગલાને અનુસરશે કે નહિ, તેની હું કસોટી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યહોવાએ એ પ્રજાઓને પોતાની ભૂમિમાંથી હાંકી કાઢયા વિના તેમને ત્યાં રહેવા દીધાં. તેણ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શુઆના હાથમાં પણ સોંપી દીધા નહોતા, અને તેણે ઈસ્રાએલીઓને તેઓનો નાશ કરવા દીધ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 યહોવાએ પોતાના દેવદૂતને ગિલ્ગાલથી બોખીમ મોકલ્યો અને ઈસ્રાએલીઓને કહ્યું, “મે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કાઢયા છે અને તમાંરા પિતૃઓને મેં વચન આપ્યું હતું તે પ્રમાંણે આ ભૂમિ તમને આપી છે,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પેલું વચન ક્યારેય તોડ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 તમાંરે પણ આ દેશની પ્રજા સાથે કોઈ કરાર કરવો નહિ, તમાંરે તે લોકોની વેદીઓ તોડી પાડવી. પણ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આજ્ઞાનું પાલન કર્યું નથી, તમે લોકો આ શું કરી બેઠા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તમે માંરા કરારનો ભંગ કર્યો છે તેથી હું તમને કહું છું કે હવે હું આ લોકોને તમાંરી આગળથી હા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ીશ નહિ, તેઓ તમાંરી કૂખોમાં કાંટાની જેમ ભોંકાશે અને તેઓના દેવો તમને સતત શત્રુઓની જેમ ફસ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દૂતે બધા ઈસ્રાએલીઓને આ શબ્દો સંભળાવ્યા એટલે તેઓ મોટે સાદે રડવા લાગ્ય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તે પરથી તે સ્થળનું નામ ‘બોખીમ’પડયું. ત્યાં તેઓએ યહોવાને યજ્ઞ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શુઆએ લોકોને તેમના ઘરે પાછા મોકલી દીધાં. તેથી સર્વ કુળસમૂહના ઈસ્રાએલી લોકો તેમના ઘરે પાછા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ોતાની ભૂમિનો કબજો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યારે યહોશુઆ જીવતા હતાં અને ઈસ્રાએલના વડીલો જેઓ યહોવાએ કરેલા મહાન કાર્યોના સાક્ષી હતાં, અને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શુઆથી લાંબુ જીવ્યા હતાં, ત્યાં સુધી લોકો યહોવાની સેવા કરત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કસો દસ વર્ષની ઉંમરે નૂનનો પુત્ર યહોશુઆ, યહોવાનો સેવક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ને ગાઆશ પર્વતની ઉત્તરે એફ્રાઈમના પહાડી પ્રદેશમાં આવેલી ભૂમિમાં જે તિમ્નાથ હેરેસની જમીન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સ્સામાં આવી હતી ત્ય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ા પછી આ આખી પેઢી ગુજરી ગઈ. બીજી પેઢી આવી, તેને ન હતી યહોવાની ખબર કે ન હતી ઈસ્રાએલીઓ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કરેલાં ઉમદા કાર્યોની ખબ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એ યહોવાની દૃષ્ટિએ પાપ ગણાય એવું આચરણ કર્યુ અને અન્ય બઆલ દેવની મૂર્તિઓની પૂજા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એ કરેલી મદદને કારણે તેઓ મિસરમાંથી બહાર આવી ગયા. પણ તેઓએ તેમના પિતૃઓને મદદ કરનાર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ીધા અને તેમની આસપાસના દેવોની પૂજા કરવા લાગ્યા. અન્ય દેવોની પૂજા કરીને તેઓએ યહોવાને કોપ વધ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લોકોએ યહોવાની ઉપાસના છોડીને બઆલ દેવ અને આશ્તારોથ દેવોની પૂજા કરવા માં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નો પ્રકોપ ઈસ્રાએલીઓ સામે ભભૂકી ઊઠયો અને તેણે તેઓને શત્રુઓના હાથમાં સોંપી દીધા, જેઓ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તા રહ્યાં; તેણે તેમને આસપાસના શત્રુઓને હવાલે કરી દીધા અને ઈસ્રાએલીઓ તેમની સામે ટકી શક્યા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્રાએલી લોકો પોતાના શત્રુઓ સામે યુદ્ધ કરવા જતા ત્યારે યહોવાનો હાથ તેઓની વિરુદ્ધ રહેતો,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લોકોને ચેતવણી આપી હતી અને પ્રતિજ્ઞા લીધી હતી કે પોતે આ પ્રમાંણે કરશે. પરિણામે ઈસ્રાએલીઓ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ફતમાં આવી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બાદ યહોવાએ ઈસ્રાએલીઓ ઉપર ન્યાયાધીશો નીમ્યા. અને તેઓએ તેમને શત્રુઓના હાથમાંથી ઉગારી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તેમણે તે ન્યાયાધીશોનું પણ સાંભળ્યું નહી. તેઓ દેવ પ્રત્યેની વફાદારી છોડી દઈને અન્ય દેવદેવ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વા લાગ્યા અને એમની પૂજા કરવા લાગ્યા. તેમના પિતૃઓ યહોવાની આજ્ઞા પ્રમાંણે રહેતા હતાં, પણ આ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ગમ્યું નહિ અને તેઓએ યહોવાના હુકમો માંનવાનું બંધ ક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યારે જયારે યહોવા તેમના ઉપર કોઈ ન્યાયાધીશ નીમતા ત્યારે તેઓ તેની સાથે રહેતા, તેણે તેઓની કાળ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ી અને તેમનું તેમના શત્રુઓથી રક્ષણ કર્યુ. તેણે તેઓની ઉપર દયા બતાવવા આમ કર્યુ કારણકે તેઓના શત્ર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તેમના ઉપર જુલમો અને અત્યાચારો થ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ન્યાયાધીશના અવસાન પછી તેઓ યહોવાથી દૂર ફરી ગયા અને પોતાના પિતૃઓથી પણ વધારે ભ્રષ્ટ થઈ ગયાં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દેવની પૂજા કરતાં, તેમને પગે લાગતા; તેઓએ પોતાના દુષ્ટ માંર્ગોથી પાછા ફરવાનો ઈન્કાર કર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2026-10-20T05:09:36Z</dcterms:created>
  <dcterms:modified xsi:type="dcterms:W3CDTF">2026-10-20T05:09:36Z</dcterms:modified>
  <dc:title>ન્યાયાધીશો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