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தேவனுக்குரியவைகளைக் குறித்து இயேசுகிறிஸ்துவைக்கொண்டு மேன்மைபாராட்ட எனக்கு இடமு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பலமுள்ளவர்களாகிய நாம் நமக்கே பிரியமாய் நடவாமல், பலவீனருடைய பலவீனங்களைத் தாங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ிடத்தில் வருகிறதற்கு இதினாலே அநேகந்தரம் தடைப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ில் ஒவ்வொருவனும் பிறனுடைய பக்திவிருத்திக்கேதுவான நன்மையுண்டாகும்படி அவனுக்குப் பிரியமாய் நட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தேவனுக்கு மகிமையுண்டாக, கிறிஸ்து நம்மை ஏற்றுக்கொண்டதுபோல, நீங்களும் ஒருவரையொருவர் ஏற்றுக்கொள்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ோ பரிசுத்தவான்களுக்கு உதவிசெய்யுங்காரியமாக நான் எருசலேமுக்குப் பிரயாணம்பண்ண எத்தனமா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உங்களிடத்தில் வரும்போது கிறிஸ்துவினுடைய சுவிசேஷத்தின் சம்பூரணமான ஆசீர்வாதத்தோடே வருவேனென்று அறிந்திர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உங்களிடத்தில் வரும்போது கிறிஸ்துவினுடைய சுவிசேஷத்தின் சம்பூரணமான ஆசீர்வாதத்தோடே வருவேனென்று அறிந்த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புறஜாதிகளே, அவருடைய ஜனங்களோடேகூடக் களிகூருங்கள் என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தானத்தின் தேவன் உங்கள் அனைவரோடுங்கூட இருப்பார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ಸಹೋದರರೇ, ನೀವಂತೂ ಒಳ್ಳೇತನ ದಿಂದಲೂ ಸಕಲ ಜ್ಞಾನದಿಂದಲೂ ತುಂಬಿದವರಾಗಿ ಒಬ್ಬರಿಗೊಬ್ಬರು ಬುದ್ಧಿ ಹೇ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ರಾಗಿದ್ದೀರೆಂದು ನಿಮ್ಮ ವಿಷಯದಲ್ಲಿ ನನಗೂ ನಿಶ್ಚಯ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ಾಗ್ಯೂ ಸಹೋದರರೇ, ದೇವರು ನನಗೆ ಕೊಟ್ಟ ಕೃಪೆಯಿಂದ ಇವುಗಳನ್ನು ನಿಮ್ಮ ಜ್ಞಾಪಕಕ್ಕೆ ತರುವ ಹಾಗೆ ನಾನ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ದಲ್ಲಿ ಹೆಚ್ಚು ಧೈರ್ಯದಿಂದ ನಿಮಗೆ ಬರೆದ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 ಅನ್ಯಜನಗಳೆಂಬ ಅರ್ಪಣೆಯು ಪವಿತ್ರಾತ್ಮನ ಮೂಲಕ ಶುದ್ಧೀಕರಿಸಲ್ಪಟ್ಟು ಆತನಿಂದ ಅಂಗೀಕಾರವಾಗುವಂತೆ ನಾನ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ಾರ್ತಾ ಸೇವೆಯನ್ನು ನಡಿಸುತ್ತಾ ಅನ್ಯಜನರಿಗೆ ಯೇಸು ಕ್ರಿಸ್ತನ ಸೇವಕನ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ದೇವರಿಗೆ ಸಂಬಂಧಪಟ್ಟವುಗಳಲ್ಲಿ ಯೇಸು ಕ್ರಿಸ್ತನ ಮೂಲಕ ನಾನು ಹೆಚ್ಚಳ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ಬಲವುಳ್ಳವರಾದ ನಾವು ನಮ್ಮನ್ನೇ ಸಂತೋಷಪಡಿಸಿಕೊಳ್ಳದೆ ದುರ್ಬಲರ ಬಲಹೀನತೆಗಳನ್ನು ಸಹಿಸಿಕೊಳ್ಳ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ಾತಿ ನಿಂದಲೂ ಕ್ರಿಯೆಯಿಂದಲೂ ಬಲವಾದ ಸೂಚಕ ಕಾರ್ಯಗಳಿಂದಲೂ ಅದ್ಭುತಕಾರ್ಯಗಳಿಂದಲೂ ದೇವರಾತ್ಮನ ಬಲ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ಗಳವರು ವಿಧೇಯರಾಗುವಂತೆ ಕ್ರಿಸ್ತನು ನನ್ನ ಮೂಲಕ ಮಾಡ ದಿರುವವುಗಳನ್ನು ಮಾತನಾಡಲು ನಾನು ಧೈರ್ಯ 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ೆ ಯೆರೂಸಲೇಮ್‌ ಮೊದಲು ಗೊಂಡು ಇಲ್ಲುರಿಕದ ಸುತ್ತಲೂ ನಾನು ಕ್ರಿಸ್ತನ ಸುವಾರ್ತೆಯನ್ನು ಪೂರ್ಣವಾಗಿ ಸಾರ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ೌದು, ಬೇರೆಯವನ ಅಸ್ತಿವಾರದ ಮೇಲೆ ನಾನು ಕಟ್ಟದಂತೆ ಕ್ರಿಸ್ತನ ಹೆಸರು ತಿಳಿಸದಿರುವ ಕಡೆಯಲ್ಲಿ ನಾನು ಸುವಾರ್ತ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ುವದಕ್ಕೆ ಪ್ರಯಾಸ 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ಬರೆಯಲ್ಪಟ್ಟಂತೆ--ಯಾರಿಗೆ ಆತನ ವಿಷಯವಾಗಿ ಹೇಳಲಿಲ್ಲವೋ ಅವರು ನೋಡುವರು; ಯಾರು ಕೇಳಲಿಲ್ಲವೋ ಅವರು ಗ್ರಹಿಸ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ಈ ಕಾರಣದಿಂದ ನಿಮ್ಮ ಬಳಿಗೆ ಬರುವದಕ್ಕೆ ನನಗೆ ಬಹಳ ಅಭ್ಯಂತರ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ಲ್ಲಿ ಪ್ರತಿಯೊಬ್ಬನು ತನ್ನ ನೆರೆಯವನ ಭಕ್ತಿ ವೃದ್ಧಿಯ ಹಿತಕ್ಕಾಗಿ ಅವನನ್ನು ಸಂತೋಷಪ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ಈ ಪ್ರದೇಶಗಳಲ್ಲಿ ಸೇವೆಗೆ ಇನ್ನೂ ಸ್ಥಳವಿಲ್ಲದ ಕಾರಣ ನಿಮ್ಮ ಬಳಿಗೆ ಬರಬೇಕೆಂದು ಅನೇಕ ವರುಷಗಳಿಂದ ನನಗೆ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ಲಾಷೆಯಿ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--ನಿನ್ನನ್ನು ದೂಷಿಸುವವರ ದೂಷಣೆಗಳು ನನ್ನ ಮೇಲೆ ಬಿದ್ದವು ಎಂಬದಾಗಿ ಬರೆಯಲ್ಪಟ್ಟಂತೆ ಕ್ರಿಸ್ತ ನಾದರೋ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ನು ಸಂತೋಷಪಡಿಸಿ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ತಾಳ್ಮೆಯ ಮತ್ತು ಬರಹಗಳ ಆದರಣೆಯ ಮೂಲಕ ನಿರೀಕ್ಷೆ ಹೊಂದುವಂತೆ ಪೂರ್ವಕಾಲದಲ್ಲಿ ಬರೆಯಲ್ಪಟ್ಟವುಗಳೆಲ್ಲಾ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ದೇಶಿಸುವ ದಕ್ಕಾಗಿಯೇ ಬರೆಯ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ಕ್ರಿಸ್ತ ಯೇಸು ವನ್ನು ಅನುಸರಿಸಿ ಒಂದೇ ಮನಸ್ಸುಳ್ಳವರಾಗಿರುವಂತೆ ತಾಳ್ಮೆಯೂ ಆದರಣೆಯೂ ಉಳ್ಳ ದೇವರ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ಗ್ರಹ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 ನೀವು ಏಕ ಮನಸ್ಸಿನಿಂದಲೂ ಒಂದೇ ಬಾಯಿಂದಲೂ ನಮ್ಮ ಕರ್ತನಾದ ಯೇಸು ಕ್ರಿಸ್ತನ ತಂದೆಯಾದ ದೇ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ಪಡಿಸ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ಕ್ರಿಸ್ತನು ಸಹ ನಿಮ್ಮನ್ನು ದೇವರ ಮಹಿಮೆಗಾಗಿ ಸೇರಿಸಿಕೊಂಡಂತೆ ನೀವೂ ಒಬ್ಬರ ನ್ನೊಬ್ಬರು ಸೇ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ಸ್ಪೇನ್‌ ದೇಶಕ್ಕೆ ಯಾವ ಸಮಯದಲ್ಲಿಯಾದರೂ ಪ್ರಯಾಣ ಕೈಕೊಂಡರೆ ನಿಮ್ಮ ಬಳಿಗೆ ಬರುವೆನು; ಯಾಕಂದರ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ಾಣದಲ್ಲಿ ನಾನು ನಿಮ್ಮನ್ನು ನೋಡುವೆನೆಂದು ಭರವಸವುಂಟು. ಇದಲ್ಲದೆ ಮೊದಲು ನಿಮ್ಮ ಅನ್ಯೋನ್ಯತೆಯಲ್ಲಿ ಸಂತೃಪ್ತ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ನನ್ನ ಮಾರ್ಗದಲ್ಲಿ ನಿಮ್ಮಿಂದ ಸಾಗ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ಈಗ ಪರಿಶುದ್ಧರಿಗೆ ಸೇವೆಮಾಡುವದಕ್ಕೋಸ್ಕರ ನಾನು ಯೆರೂಸಲೇಮಿಗೆ ಹೋ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ೆರೂಸಲೇಮಿನಲ್ಲಿರುವ ಬಡವ ರಾದ ಪರಿಶುದ್ಧರಿಗೆ ಸ್ವಲ್ಪ ಸಹಾಯಮಾಡಲು ಮಕೆದೋನ್ಯ ಮತ್ತು ಅಖಾಯದವರು ಇಷ್ಟ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ನ್ನು ಮಾಡುವದಕ್ಕೆ ಋಣಸ್ಥರಾಗಿರುವದರಿಂದ ಅವರು ನಿಜವಾಗಿಯೂ ಇಷ್ಟಪಟ್ಟಿದ್ದಾರೆ. ಹೇಗಂದರೆ ಅನ್ಯಜನರ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ಸಂಬಂಧವಾದವುಗಳಲ್ಲಿ ಪಾಲುಗಾರರಾದ ಮೇಲೆ ಶರೀರಸಂಬಂಧವಾದ ವುಗಳಲ್ಲಿಯೂ ಅವರಿಗೆ ಸೇವೆ ಮಾಡುವದು ಮಾತ್ರ ವಲ್ಲದ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ಕರ್ತವ್ಯವ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ುವದರಿಂದ ಪಿತೃ ಗಳಿಗೆ ಮಾಡಿದ ವಾಗ್ದಾನಗಳನ್ನು ದೃಢಪಡಿಸುವದಕ್ಕೆ ದೇವರ ಸತ್ಯಕ್ಕಾಗಿ ಯೇಸು ಕ್ರಿಸ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ಯವರಿಗೆ ಸೇವಕನಾಗಿದ್ದನೆಂದು ನಾನು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ನು ಈ ಕೆಲಸವನ್ನು ತೀರಿಸಿಕೊಂಡು ಈ ಫಲವನ್ನು ಭದ್ರವಾಗಿ ಅಲ್ಲಿಯವರ ವಶಕ್ಕೆ ಕೊಟ್ಟಮೇಲೆ ನಿಮ್ಮ ಮಾರ್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ಪೇನಿಗೆ ಬ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ಕಾರಣದಿಂದ ನಾನು ಅನ್ಯಜನಗಳ ಮಧ್ಯದಲ್ಲಿ ನಿನ್ನನು ಅರಿಕೆ ಮಾಡಿ ನಿನ್ನ ನಾಮವನ್ನು ಸಂಕೀರ್ತಿಸುವೆನು ಎಂದು ಬರೆದ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ಅನ್ಯಜನಗಳು ದೇವರ ಕರುಣೆಗಾಗಿ ಆತನನ್ನು ಮಹಿಮೆಪ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ೀಗೆ ನಾನು ನಿಮ್ಮ ಬಳಿಗೆ ಬಂದಾಗ ಕ್ರಿಸ್ತನ ಸುವಾರ್ತೆಯ ಆಶೀ ರ್ವಾದದ ಪರಿಪೂರ್ಣತೆಯಿಂದ ಬರುವೆನೆಂ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ತಿರಿಗಿ--ಅನ್ಯಜನರೇ, ಆತನ ಜನರೊಂದಿಗೆ ಸಂತೋಷಿಸಿರಿ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ಿರಿಗಿ--ಎಲ್ಲಾ ಅನ್ಯಜನರೇ, ಕರ್ತನನ್ನು ಸ್ತುತಿಸಿರಿ; ಎಲ್ಲಾ ಜನರೇ, ಆತನನ್ನು ಕೊಂಡಾಡಿರಿ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ಿರಿಗಿ ಯೆಶಾಯನು--ಇಷಯನ ಅಂಕುರದವನು ಎದ್ದು ಅನ್ಯ ಜನಾಂಗಗಳ ಮೇಲೆ ಆಡಳಿತ ಮಾಡುವನು; ಅನ್ಯ ಜನರು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ಡ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ರೀಕ್ಷೆಗೆ ಆಧಾರನಾದ ದೇವರು ಪವಿತ್ರಾತ್ಮನ ಬಲದಿಂದ ನೀವು ನಿರೀಕ್ಷೆಯಲ್ಲಿ ಅಭಿವೃದ್ಧಿ ಹೊಂದು 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ಂದುಂಟಾದ ಸಂತೋಷ ಸಮಾಧಾನಗಳಿಂದ ನಿಮ್ಮನ್ನು ತುಂಬ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ಸಹೋದರರೇ, ನೀವು ನನಗೋಸ್ಕರ ದೇವರ ಮುಂದೆ ಮಾಡುವ ಪ್ರಾರ್ಥನೆಗಳಲ್ಲಿ ನನ್ನೊಂದಿಗೆ ಹೋರಾಟ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ಜ್ಞಾಪಿಸಿಕೊಳ್ಳಬೇಕೆಂದು ಕರ್ತ ನಾದ ಯೇಸು ಕ್ರಿಸ್ತನ ನಿಮಿತ್ತವಾಗಿಯೂ ಪವಿತ್ರಾತ್ಮನ ಪ್ರೀತಿಯ ನಿಮಿತ್ತ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ಬೇಡಿ 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ೂದಾಯದಲ್ಲಿ ನಂಬದವರಿಂದ ನನ್ನನ್ನು ತಪ್ಪಿಸಬೇಕೆಂತಲೂ ಯೆರೂಸಲೇಮಿಗೋಸ್ಕರ ನನ್ನ ಸೇವೆಯು ಆ ಪರಿಶುದ್ಧ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ಕರವಾಗಿ ತೋರ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ಹೀಗೆ ನಾನು ದೇವರ ಚಿತ್ತಾ ನುಸಾರ ಆನಂದವುಳ್ಳವನಾಗಿ ನಿಮ್ಮಲ್ಲಿಗೆ ಬಂದು ನಿಮ್ಮ ಸಂಗಡ ವಿಶ್ರಾಂತಿ ಹೊಂದು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ಶಾಂತಿದಾಯಕನಾದ ದೇವರು ನಿಮ್ಮೆಲ್ಲರೊಂದಿಗಿ 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2026-10-20T09:14:08Z</dcterms:created>
  <dcterms:modified xsi:type="dcterms:W3CDTF">2026-10-20T09:14:08Z</dcterms:modified>
  <dc:title>ರೋಮಾಪುರದವರಿಗೆ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