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விபசாரம் உண்டென்று பிரசித்தமாய்ச் சொல்லப்படுகிறதே, ஒருவன் தன் தகப்பனுடைய மனைவியை வைத்துக்கொண்டிருக்கிறானே; அது அஞ்ஞானிகளுக்குள்ளும் சொல்லப்படாத விபசாரமாயிருக்கிறத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விபசாரம் உண்டென்று பிரசித்தமாய்ச் சொல்லப்படுகிறதே, ஒருவன் தன் தகப்பனுடைய மனைவியை வைத்துக்கொண்டிருக்கிறானே; அது அஞ்ஞானிகளுக்குள்ளும் சொல்லப்படாத விபசாரமாயிருக்கிறத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 காரியஞ்செய்தவனை நீங்கள் உங்களைவிட்டு நீக்காமலும் துக்கப்படாமலும், இறுமாப்படைந்திருக்கிற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 காரியஞ்செய்தவனை நீங்கள் உங்களைவிட்டு நீக்காமலும் துக்கப்படாமலும், இறுமாப்படைந்திருக்கிற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ரீரத்தினாலே உங்களுக்குத் தூரமாயிருந்தும், ஆவியினாலே உங்களோடேகூட இருக்கிறவனாய், இப்படிச் செய்தவனைக்குறித்து நான் கூட இருக்கிறதுபோல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ரீரத்தினாலே உங்களுக்குத் தூரமாயிருந்தும், ஆவியினாலே உங்களோடேகூட இருக்கிறவனாய், இப்படிச் செய்தவனைக்குறித்து நான் கூட இருக்கிறதுபோல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ும், என்னுடைய ஆவியும், நமது கர்த்தராகிய இயேசுகிறிஸ்துவின் அதிகாரத்தோடே கூடிவந்திருக்கையி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ப்பட்டவனுடைய ஆவி கர்த்தராகிய இயேசுகிறிஸ்துவின் நாளிலே இரட்சிக்கப்படும்படி, மாம்சத்தின் அழிவுக்காக, நம்முடைய கர்த்தராகிய இயேசு கிறிஸ்துவின் நாமத்தினாலே அவனைச் சாத்தானுக்கு ஒப்புக்கொடுக்கவேண்டுமென்று தீர்ப்புச்செய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ப்பட்டவனுடைய ஆவி கர்த்தராகிய இயேசுகிறிஸ்துவின் நாளிலே இரட்சிக்கப்படும்படி, மாம்சத்தின் அழிவுக்காக, நம்முடைய கர்த்தராகிய இயேசு கிறிஸ்துவின் நாமத்தினாலே அவனைச் சாத்தானுக்கு ஒப்புக்கொடுக்கவேண்டுமென்று தீர்ப்புச்செய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மேன்மை பாராட்டுகிறது நல்லதல்ல; கொஞ்சம் புளித்தமா பிசைந்தமா முழுவதையும் புளிப்பாக்குமென்று அறியீர்கள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நீங்கள் புளிப்பில்லாதவர்களாயிருக்கிறபடியே, புதிதாய்ப் பிசைந்த மாவாயிருக்கும்படிக்கு, பழைய புளித்தமாவைப் புறம்பே கழித்துப்போடுங்கள். ஏனெனில் நம்முடைய பஸ்காவாகிய கிறிஸ்து நமக்காக பலியிடப்பட்டிருக்கிறார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நீங்கள் புளிப்பில்லாதவர்களாயிருக்கிறபடியே, புதிதாய்ப் பிசைந்த மாவாயிருக்கும்படிக்கு, பழைய புளித்தமாவைப் புறம்பே கழித்துப்போடுங்கள். ஏனெனில் நம்முடைய பஸ்காவாகிய கிறிஸ்து நமக்காக பலியிடப்பட்டிருக்கிறார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பழைய புளித்தமாவோடே அல்ல, துர்க்குணம் பொல்லாப்பு என்னும் புளித்தமாவோடும் அல்ல, துப்புரவு உண்மை என்னும் புளிப்பில்லாத அப்பத்தோடே பண்டிகையை ஆசரிக்கக்கடவ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பழைய புளித்தமாவோடே அல்ல, துர்க்குணம் பொல்லாப்பு என்னும் புளித்தமாவோடும் அல்ல, துப்புரவு உண்மை என்னும் புளிப்பில்லாத அப்பத்தோடே பண்டிகையை ஆசரிக்கக்கடவ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பசாரக்காரரோடே கலந்திருக்கக்கூடாதென்று நிருபத்தில் உங்களுக்கு எழுதி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வ்வுலகத்திலுள்ள விபசாரக்காரர், பொருளாசைக்காரர், கொள்ளைக்காரர், விக்கிரகாராதனைக்காரர் இவர்களோடு எவ்வளவும் கலந்திருக்கக்கூடாதென்று நான் எழுதவில்லை; அப்படியானால் நீங்கள் உலகத்தைவிட்டு நீங்கிப்போகவேண்டியதாயிருக்கு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வ்வுலகத்திலுள்ள விபசாரக்காரர், பொருளாசைக்காரர், கொள்ளைக்காரர், விக்கிரகாராதனைக்காரர் இவர்களோடு எவ்வளவும் கலந்திருக்கக்கூடாதென்று நான் எழுதவில்லை; அப்படியானால் நீங்கள் உலகத்தைவிட்டு நீங்கிப்போகவேண்டியதாயிருக்கு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ு எழுதினதென்னவென்றால், சகோதரனென்னப்பட்ட ஒருவன் விபசாரக்காரனாயாவது, பொருளாசைக்காரனாயாவது, விக்கிரகாராதனைக்காரனாயாவது, உதாசினனாயாவது, வெறியனாயாவது, கொள்ளைக்காரனாயாவது இருந்தால், அவனோடே கலந்திருக்கக்கூடாது; அப்படிப்பட்டவனுடனேகூடப் புசிக்கவுங்கூ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ு எழுதினதென்னவென்றால், சகோதரனென்னப்பட்ட ஒருவன் விபசாரக்காரனாயாவது, பொருளாசைக்காரனாயாவது, விக்கிரகாராதனைக்காரனாயாவது, உதாசினனாயாவது, வெறியனாயாவது, கொள்ளைக்காரனாயாவது இருந்தால், அவனோடே கலந்திருக்கக்கூடாது; அப்படிப்பட்டவனுடனேகூடப் புசிக்கவுங்கூட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ு எழுதினதென்னவென்றால், சகோதரனென்னப்பட்ட ஒருவன் விபசாரக்காரனாயாவது, பொருளாசைக்காரனாயாவது, விக்கிரகாராதனைக்காரனாயாவது, உதாசினனாயாவது, வெறியனாயாவது, கொள்ளைக்காரனாயாவது இருந்தால், அவனோடே கலந்திருக்கக்கூடாது; அப்படிப்பட்டவனுடனேகூடப் புசிக்கவுங்கூட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றம்பே இருக்கிறவர்களைக்குறித்துத் தீர்ப்புச்செய்கிறது என் காரியமா? உள்ளே இருக்கிறவர்களைக்குறித்தல்லவோ நீங்கள் தீர்ப்புச்செய்கிறீர்கள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ம்பே இருக்கிறவர்களைக்குறித்து தேவனே தீர்ப்புச்செய்வார். ஆகையால் அந்தப் பொல்லாதவனை உங்களைவிட்டுத் தள்ளிப்போ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ಿಮ್ಮಲ್ಲಿ ಜಾರತ್ವವಿದೆಯೆಂದು ಸಾಧಾರಣ ವಾಗಿ ಹೇಳಲ್ಪಟ್ಟಿದೆ; ಒಬ್ಬನು ತನ್ನ ಅಪ್ಪನ ಹೆಂಡ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ುಕೊಂಡಿದ್ದಾನಂತೆ; ಅಂಥ ಜಾರತ್ವವು ಅನ್ಯಜನರಲ್ಲಿಯ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ರೆ ಇಂಥ ಕೆಲಸ ಮಾಡಿದವನನ್ನು ನೀವು ನಿಮ್ಮ ಮಧ್ಯದೊಳಗಿಂದ ತೆಗೆದುಹಾಕದೆಯೂ ದುಃಖಪಡದೆಯೂ ಉಬ್ಬಿಕೊಂಡ ವರಾಗ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ಂತೂ ದೇಹದಿಂ ದೂರವಾಗಿದ್ದರೂ ಆತ್ಮದಿಂದ ಹತ್ತಿರದಲ್ಲಿದ್ದು ಇಂಥ ಕಾರ್ಯಮಾಡಿದವನನ್ನು ಕುರಿತು ನಿಜವಾಗಿ ಆಗ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ಿರವಿದ್ದವನಂತೆ ತೀರ್ಪು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ವೂ ನನ್ನಾತ್ಮವೂ ಕರ್ತನಾದ ಯೇಸುವಿನ ಸಾಮರ್ಥ್ಯ ಸಹಿತ ಒಟ್ಟುಗೂಡಿ ಬಂದಿರ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ಾದ ಯೇಸುಕ್ರಿಸ್ತನ ಪ್ರತ್ಯಕ್ಷತೆಯ ದಿನದಲ್ಲಿ ಅಂಥವನ ಆತ್ಮವು ರಕ್ಷಣೆ ಹೊಂದುವದಕ್ಕಾಗಿ ಅವನ ಶರೀರವು ನಾಶ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ಕೆಂದು ನಮ್ಮ ಕರ್ತನಾದ ಯೇಸುವಿನ ಹೆಸರಿನಲ್ಲಿ ಅವನನ್ನು ಸೈತಾನನಿಗೆ ಒಪ್ಪಿಸಿಕೊಡಬೇಕೆ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ವು ಹಿಗ್ಗುವದು ಒಳ್ಳೇದಲ್ಲ. ಸ್ವಲ್ಪ ಹುಳಿಯು ಕಣಿಕವನ್ನೆಲ್ಲಾ ಹುಳಿ ಮಾಡುತ್ತದೆಂಬದು ನಿಮಗೆ ತಿಳಿಯ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ನೀವು ಹುಳಿ ಇಲ್ಲದ ವರಾದ ಕಾರಣ ಹೊಸ ಕಣಿಕವಾಗಿರುವಂತೆ ಆ ಹಳೇ ಹುಳಿಯನ್ನು ತೆಗೆದುಹಾಕಿರಿ. ಯಾಕಂದರೆ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ಸ್ಕವಾಗಿರುವ ಕ್ರಿಸ್ತನೇ ನಮಗೋಸ್ಕರ ಯಜ್ಞಾರ್ಪಿತ 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ಕಾರಣ ನಾವು ಹಳೇ ಹುಳಿಯನ್ನು ಅಂದರೆ ದುರ್ಮಾರ್ಗತ್ವ ದುಷ್ಟತ್ವ ಎಂಬ ಹುಳಿಯನ್ನು ಇಟ್ಟುಕೊಳ್ಳದೆ ಸರಳತೆ ಸತ್ಯತೆ ಎ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ಳಿಯಿಲ್ಲದ ರೊಟ್ಟಿಯಿಂದ ಹಬ್ಬವನ್ನು ಆಚರಿಸ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ಜಾರರ ಸಹವಾಸವನ್ನು ಮಾಡಬಾರದೆಂದು ಒಂದು ಪತ್ರಿಕೆಯಲ್ಲಿ ನಿಮಗೆ ಬರೆದ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ಈ ಲೋಕದಲ್ಲಿರುವ ಜಾರರು, ಲೋಭಿಗಳು, ಸುಲು ಕೊಳ್ಳುವವರು, ವಿಗ್ರಹಾರಾಧಕರು ಇವರನ್ನು ಬಿಟ್ಟು ಬಿಡಬೇಕೆಂದ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ತ್ವರ್ಯವಲ್ಲ; ಹಾಗೆ ಬಿಡ ಬೇಕಾದರೆ ನೀವು ಈ ಲೋಕವನ್ನೇ ಬಿಟ್ಟು ಹೋಗ ಬೇಕ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ಸಹೋದರ ನೆನಿಸಿಕೊಂಡ ವನು ಜಾರನಾದರೂ ಲೋಭಿಯಾದರೂ ವಿಗ್ರಹಾ ರಾಧಕನಾದರೂ ಬೈಯುವವನಾದರೂ ಕುಡುಕ 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ಲುಕೊಳ್ಳುವವನಾದರೂ ಆಗಿದ್ದ ಪಕ್ಷದಲ್ಲಿ ಅಂಥವನ ಸಹವಾಸ ಮಾಡಬಾರದು, ಅಂಥವನ ಸಂಗಡ ಊಟ ಮಾಡಲೂಬಾರದು ಎಂದು ನಾನು ಈ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ೊರಗಿನವರಿಗೆ ಸಹ ತೀರ್ಪು ಮಾಡುವದಕ್ಕೆ ನನಗೇನಿದೆ? ಒಳಗಿನವರಿಗೆ ತೀರ್ಪು ಮಾಡುವವರು ನೀವೇ ಅ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ೊರಗಿನವರಿಗೆ ತೀರ್ಪುಮಾಡುವಾತನು ದೇವರು. ಆದದರಿಂದ ಆ ದುಷ್ಟನನ್ನು ನಿಮ್ಮ ಮಧ್ಯದಿಂದ ಹೊರಗೆ ಹಾಕ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2026-10-21T10:25:03Z</dcterms:created>
  <dcterms:modified xsi:type="dcterms:W3CDTF">2026-10-21T10:25:03Z</dcterms:modified>
  <dc:title>1 ಕೊರಿಂಥದವರಿಗೆ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