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, தாகமாயிருக்கிறவர்களே, நீங்கள் எல்லாரும் தண்ணீர்களண்டைக்கு வாருங்கள்; பணமில்லாதவர்களே, நீங்கள் வந்து, வாங்கிச் சாப்பிடுங்கள்; நீங்கள் வந்து, பணமுமின்றி விலையுமின்றித் திராட்சரசமும் பாலும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ப்பமல்லாததற்காகப் பணத்தையும், திருப்திசெய்யாத பொருளுக்காக உங்கள் பிரயாசத்தையும் செலவழிப்பானேன்? நீங்கள் எனக்குக் கவனமாய்ச் செவிகொடுத்து நலமானதைச் சாப்பிடுங்கள்; அப்பொழுது உங்கள் ஆத்துமா கொழுப்பான பதார்த்தத்தினால் மகிழ்ச்சிய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செவியைச் சாய்த்து, என்னிடத்தில் வாருங்கள்: கேளுங்கள், அப்பொழுது உங்கள் ஆத்துமா பிழைக்கும்; தாவீதுக்கு அருளின நிச்சயமான கிருபைகளை உங்களுக்கு நித்திய உடன்படிக்கையாக ஏற்படுத்த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வரை ஜனக்கூட்டங்களுக்குச் சாட்சியாகவும், ஜனங்களுக்குத் தலைவராகவும் அதிபதியாகவும் ஏற்படுத்த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 அறியாதிருந்த ஜாதியை வரவழைப்பாய்; உன்னை அறியாதிருந்த ஜாதி உன் தேவனாகிய கர்த்தரின் நிமித்தமும், இஸ்ரவேலுடைய பரிசுத்தரின் நிமித்தமும் உன்னிடத்திற்கு ஓடிவரும்; அவர் உன்னை மேன்மைபடுத்தி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க் கண்டடையத்தக்க சமயத்தில் அவரைத் தேடுங்கள்; அவர் சமீபமாயிருக்கையில் அவரை நோக்கிக் கூப்பி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க் கண்டடையத்தக்க சமயத்தில் அவரைத் தேடுங்கள்; அவர் சமீபமாயிருக்கையில் அவரை நோக்கிக் கூப்பி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தன் வழியையும், அக்கிரமக்காரன் தன் நினைவுகளையும்விட்டு, கர்த்தரிடத்தில் திரும்பக்கடவன்; அவர் அவன்மேல் மனதுருகுவார்; நம்முடைய தேவனிடத்திற்கே திரும்பக்கடவன்; அவர் மன்னிக்கிறதற்குத் தயை பெருத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நினைவுகள் உங்கள் நினைவுகள் அல்ல; உங்கள் வழிகள் என் வழிகளும் அல்லவெ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நினைவுகள் உங்கள் நினைவுகள் அல்ல; உங்கள் வழிகள் என் வழிகளும் அல்லவ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ைப்பார்க்கிலும் வானங்கள் எப்படி உயர்ந்திருக்கிறதோ, அப்படியே உங்கள் வழிகளைப்பார்க்கிலும் என் வழிகளும், உங்கள் நினைவுகளைப்பார்க்கிலும் என் நினைவுகளும் உயர்ந்த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ரியும் உறைந்த மழையும் வானத்திலிருந்து இறங்கி, அவ்விடத்துக்குத் திரும்பாமல் பூமியை நனைத்து, அதில் முளை கிளம்பி விளையும்படிச்செய்து, விதைக்கிறவனுக்கு விதையையும், புசிக்கிறவனுக்கு ஆகாரத்தையும் கொடுக்கிறது எப்படியோ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என் வாயிலிருந்து புறப்படும் வசனமும் இருக்கும், அது வெறுமையாய் என்னிடத்திற்குத் திரும்பாமல், அது நான் விரும்புகிறதைச்செய்து, நான் அதை அனுப்பின காரியமாகும்படி வாய்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என் வாயிலிருந்து புறப்படும் வசனமும் இருக்கும், அது வெறுமையாய் என்னிடத்திற்குத் திரும்பாமல், அது நான் விரும்புகிறதைச்செய்து, நான் அதை அனுப்பின காரியமாகும்படி வாய்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மகிழ்ச்சியாய்ப் புறப்பட்டு, சமாதானமாய்க் கொண்டுபோகப்படுவீர்கள், பர்வதங்களும் மலைகளும் உங்களுக்கு முன்பாகக் கெம்பீரமாய் முழங்கி, வெளியின் மரங்களெல்லாம் கைகொ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்செடிக்குப் பதிலாகத் தேவதாரு விருட்சம் முளைக்கும், காஞ்சொறிக்குப் பதிலாக மிருதுச்செடி எழும்பும்; அது கர்த்தருக்குக் கீர்த்தியாகவும், நிர்மூலமாகாத நித்திய அடையாளமாகவும் இ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ല്ലയോ, ദാഹിക്കുന്ന ഏവരും ദ്രവ്യമില്ലാത്തവരുമായുള്ളോരേ വെള്ളത്തിന്നു വരുവിൻ‍: വന്നു വാങ്ങ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വിൻ‍; നിങ്ങൾ വന്നു ദ്രവ്യവും വിലയും കൂടാതെ വീഞ്ഞും പാലും വാങ്ങിക്കൊൾവിൻ. 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മല്ലാത്തതിന്നു ദ്രവ്യവും തൃപ്തിവരുത്താത്തതിന്നു നിങ്ങളുടെ പ്രയത്നഫലവും ചെലവിടുന്നതെ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ാക്കു ശ്രദ്ധിച്ചു കേട്ടു നന്മ അനുഭവിപ്പിൻ പുഷ്ടഭോജനം കഴിച്ചു മോദ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ൾ ചെവി ചായിച്ചു എന്റെ അടുക്കൽ വരുവിൻ‍; നിങ്ങൾക്കു ജീവനുണ്ടാകേണ്ടതിന്നു കേട്ടുകൊൾവിൻ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നിശ്ചലകൃപകൾ എന്ന ഒരു ശാശ്വത നിയമം ഞാൻ നിങ്ങളോടു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അവനെ ജാതികൾക്കു സാക്ഷിയും വംശങ്ങൾക്കു പ്രഭുവും അധിപതിയും ആ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അറിയാത്ത ഒരു ജാതിയെ നീ വിളിക്കും; നിന്നെ അറിയാത്ത ഒരു ജാതി നിന്റെ ദൈവമായ യഹോവ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പരിശുദ്ധൻ ‍നിമിത്തവും അവൻ നിന്നെ മഹത്വപ്പെടുത്തിയിരിക്കയാൽ തന്നേ ന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യെ കണ്ടെത്താകുന്ന സമയത്തു അവനെ അന്വേഷിപ്പിൻ‍; അവൻ അടുത്തിരിക്കുമ്പോൾ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പേക്ഷ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ുഷ്ടൻ തന്റെ വഴിയെയും നീതികെട്ടവൻ തന്റെ വിചാരങ്ങളെയും ഉപേക്ഷിച്ചു യഹോവയിങ്കലേക്കു തിരിയട്ടെ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കരുണകാണിക്കും; നമ്മുടെ ദൈവത്തിങ്കലേക്കു തിരിയട്ടെ; അവൻ ധാരാളം ക്ഷമ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റെ വിചാരങ്ങൾ നിങ്ങളുടെ വിചാരങ്ങൾ അല്ല; നിങ്ങളുടെ വഴികൾ എന്റെ വഴികളുമല്ല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കാശം ഭൂമിക്കുമീതെ ഉയർ‍ന്നിരിക്കുന്നതുപോലെ എന്റെ വഴികൾ നിങ്ങളുടെ വഴികളിലും എന്റെ വിചാര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വിചാരങ്ങളിലും ഉയർ‍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ഴയും ഹിമവും ആകാശത്തുനിന്നു പെയ്യുകയും അവിടേക്കു മടങ്ങാതെ വിതെപ്പാൻ വിത്തും തിന്മാൻ ആഹാ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ത്തക്കവണ്ണം ഭൂമിയെ നനെച്ചു ഫലവത്താക്കി വിളയിക്ക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റെ വായിൽ നിന്നു പുറപ്പെടുന്ന എന്റെ വചനം ആയിരിക്കും; അതു വെറുതെ എന്റെ അടുക്കലേക്കു മടങ്ങിവര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ഇഷ്ടമുള്ളതു നിവർ‍ത്തിക്കയും ഞാൻ അയച്ച കാര്യം സാധിപ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ൾ സന്തോഷത്തോടെ പുറപ്പെടും; സമാധാനത്തോടെ നിങ്ങളെ പറഞ്ഞയക്കും; മലകളും കുന്നുകള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പൊട്ടി ആർ‍ക്കും; ദേശത്തിലെ സകല വൃക്ഷങ്ങളും കൈ കൊ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ുള്ളിന്നു പകരം സരളവൃക്ഷം മുളെക്കും; പറക്കാരെക്കു പകരം കൊഴുന്തു മുളെക്കും; അതു യഹോവെക്ക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ർ‍ത്തിയായും ഛേദിക്കപ്പെടാത്ത ശാശ്വതമായോരു അടയാളമ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2026-10-21T01:59:29Z</dcterms:created>
  <dcterms:modified xsi:type="dcterms:W3CDTF">2026-10-21T01:59:29Z</dcterms:modified>
  <dc:title>യെശയ്യാവ്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