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ഒരു പുരുഷൻ തന്റെ ഭാര്യയെ ഉപേക്ഷിക്കയും അവൾ അവനെ വിട്ടുപോയി മറ്റൊരു പുരുഷന്നു ഭാര്യയായി തീര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ശേഷം അവൻ അവളുടെ അടുക്കൽ വീണ്ടും ചെല്ലുമോ? അങ്ങനെയുള്ള ദേശം മലിനമായ്പോകയില്ലയോ? നീയോ, പ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രന്മാരുമായി പരസംഗം ചെയ്തിരിക്കുന്നു; എന്നിട്ടും എന്റെ അടുക്കൽ മടങ്ങിവരുവാൻ നീ വിചാരിക്കുന്നുവ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ൊട്ടക്കുന്നുകളിലേക്കു തലപൊക്കി നോക്കുക; നീ പരസംഗം ചെയ്യാത്ത സ്ഥലം ഏതുള്ളു? മരുഭൂമിയിൽ അരാബ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 പോലെ നീ വഴികളിൽ അവർക്കായി പതിയിരുന്നു; നിന്റെ പരസംഗത്താലും വഷളത്വത്താലും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മഴ നിന്നുപോയി; പിന്മഴ പെയ്തതുമില്ല; എന്നിട്ടും നീ വേശ്യയുടെ നെറ്റി കാണ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ണിക്കാത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ഇന്നുമുതൽ എന്നോടു: എന്റെ പിതാവേ, നീ എന്റെ യൌവനത്തിലെ സഖി എന്നു വിളിച്ചുപറ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എന്നേക്കും കോപം സംഗ്രഹിക്കുമോ? അവൻ സദാകാലം ദ്വേഷം വെച്ചുകൊണ്ടിരിക്കുമോ? എന്നിങ്ങന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ദുഷ്ടതകളെ പ്രവർത്തിച്ചു നിനക്കു സാധിച്ചി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ോശീയാരാജാവിന്റെ കാലത്തു യഹോവ എന്നോടു അരുളിച്ചെയ്തതു: വിശ്വാസത്യാഗിനിയായ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തു നീ കണ്ടുവോ? അവൾ ഉയരമുള്ള എല്ലാ മലകളിലും എല്ലാപച്ചമരത്തിൻ കീഴിലും ചെന്നു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സംഗ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തൊക്കെയും ചെയ്തശേഷം അവൾ എന്റെ അടുക്കൽ മടങ്ങിവരും എന്നു ഞാൻ വിചാരിച്ചു: എന്നാൽ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വന്നില്ല; വിശ്വാസപാതകിയായ യെഹൂദാ എന്ന അവളുടെ സഹോദരി അ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ിശ്വാസത്യാഗിനിയായ യിസ്രായേൽ വ്യഭിചാരം ചെയ്ത ഹേതുവാൽ തന്നേ ഞാൻ അവളെ ഉപേക്ഷിച്ചു ഉപേക്ഷണപ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തു വിശ്വാസപാതകിയായ യെഹൂദാ എന്ന അവളുടെ സഹോദരി കണ്ടിട്ടും ഭയപ്പെടാതെ അവളും ചെന്നു പരസ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ോലഘുത്വത്തോടെ ചെയ്ത അവളുടെ പരസംഗംഹേതുവായി ദേശം മലിനമായ്പോയി; കല്ലിനോടും മരത്തോടും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ഭിചാര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തെല്ലാമായിട്ടും വിശ്വാസപാതകിയായ സഹോദരി യെഹൂദാ കപടമായിട്ടല്ലാതെ പൂർണ്ണഹൃദയത്തോടെ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ലേക്കു മടങ്ങിവന്നിട്ട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ശ്വാസത്യാഗിനിയായ യിസ്രായേൽ വിശ്വാസപാതകിയായ യെഹൂദയെക്കാൾ നീതിയുള്ളവളെന്നു യഹോവ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ചെന്നു വടക്കോട്ടു നോക്കി ഈ വചനങ്ങളെ വിളിച്ചുപറക: വിശ്വാസത്യാഗിനിയായ യിസ്രായേലേ, മടങ്ങിവരി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 ഞാൻ നിങ്ങളോടു കോപം കാണിക്കയില്ല; ഞാൻ കരുണയുള്ളവൻ; എന്നേക്കും കേ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്രഹിക്കയുമ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ദൈവമായ യഹോവയോടു നീ ദ്രോഹം ചെയ്തു. പച്ചമരത്തിൻ കീഴിലൊക്കെയും അന്യന്മാ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മ്മാർഗ്ഗമായി നടന്നതും എന്റെ വാക്കു കേട്ടനുസരിക്കാതെ ഇരുന്നതുമായ നിന്റെ അകൃത്യം സമ്മതിക്ക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ിശ്വാസത്യാഗികളായ മക്കളേ, മടങ്ങിവരുവിൻ എന്നു യഹോവയുടെ അരുളപ്പാടു; ഞാനല്ലോ നിങ്ങളുടെ ഭർത്താവ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ളെ പട്ടണത്തിൽ ഒരുത്തനെയും വംശത്തിൽ രണ്ടുപേരെയും വീതം എടുത്തു സീയോനിലേക്കു 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നിങ്ങൾക്കു എന്റെ മനസ്സിന്നൊത്ത ഇടയന്മാരെ നല്കും; അവർ നിങ്ങളെ ജ്ഞാനത്തോടും ബുദ്ധിയോട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നിങ്ങൾ ദേശത്തു വർദ്ധിച്ചുപെരുകുമ്പോൾ ആ കാലത്തു: യഹോവയുടെ നിയമപെട്ടകം എന്നു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യില്ല, അതു മനസ്സിൽ വരികയില്ല, അതിനെ ഓർക്കയില്ല, ചെന്നു കാണുകയില്ല, ഇനി അതു ഉണ്ടാക്കുകയുമ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 കാലത്തു യെരൂശലേമിന്നു യഹോവയുടെ സിംഹാസനം എന്നു പേരാകും; സകലജാതികളും അവിടേക്കു, യെരൂശലേ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യഹോവയുടെ നാമം നിമിത്തം വന്നു ചേരും; തങ്ങളുടെ ദുഷ്ടഹൃദയത്തിന്റെ ശാഠ്യപ്രകാരം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 കാലത്തു യെഹൂദാഗൃഹം യിസ്രായേൽഗൃഹത്തോടു ചേർന്നു, അവർ ഒന്നിച്ചു വടക്കെ, ദിക്ക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, ഞാൻ നിങ്ങളുടെ പിതാക്കന്മാർക്കു അവകാശമായി കൊടുത്ത ദേശത്തേക്ക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നോ നിന്നെ ദത്തെടുത്തു, നിനക്കു ജാതികളുടെ അതിഭംഗിയുള്ള അവകാശമായ മനോഹരദേശം നല്കേണ്ടതു എ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വിചാരിച്ചു; നീ എന്നെ: എന്റെ പിതാവേ എന്നു വിളിക്കും, എന്നെ വിട്ടുമാറുകയുമില്ല എന്ന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ിസ്രായേൽഗൃഹമേ, ഒരു ഭാര്യ ഭർത്താവിനോടു വിശ്വാസപാതകം ചെയ്തു അവനെ വിട്ടുകളയുന്നതുപോലെ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വിശ്വാസപാതകം ചെയ്തിരിക്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രായേൽമക്കൾ വളഞ്ഞ വഴികളിൽ നടന്നു തങ്ങളുടെ ദൈവമായ യഹോവയെ മറന്നുകളഞ്ഞതിനാൽ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ൊട്ടക്കുന്നുകളിന്മേൽ കരഞ്ഞു യാചിക്കുന്നതു കേൾക്ക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ിശ്വാസ ത്യാഗികളായ മക്കളേ, മടങ്ങിവരുവിൻ; ഞാൻ നിങ്ങളുടെ വിശ്വാസത്യാഗം മാറ്റിത്തരാം. ഇതാ,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അടുക്കൽ വരുന്നു; നീ ഞങ്ങളുടെ ദൈവമായ യഹോവ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ുന്നുകളും പർവ്വതങ്ങളിലെ കോലാഹലവും വ്യർത്ഥം; ഞങ്ങളുടെ ദൈവമായ യഹോവയിൽ മാത്രമേ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ലജ്ജാവിഗ്രഹങ്ങളോ ഞങ്ങളുടെ യൌവനംമുതൽ ഞങ്ങളുടെ പിതാക്കന്മാരുടെ സമ്പാദ്യത്തെയും അവരുടെ ആടു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നുകാലികളെയും അവരുടെ പുത്രന്മാരെയും പുത്രിമാരെയും തിന്ന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ങ്ങൾ ഞങ്ങളുടെ ലജ്ജയിൽ തന്നേ കിടക്കട്ടെ; ഞങ്ങളുടെ നാണം ഞങ്ങളെ മൂടട്ടെ; ഞങ്ങളും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ും യൌവനംമുതൽ ഇന്നുവരെയും ഞങ്ങളുടെ ദൈവമായ യഹോവയോടു പാപം ചെയ്തിരിക്കുന്നു;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ോവയുടെ വാക്കു കേട്ടനുസരി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2026-10-21T05:45:49Z</dcterms:created>
  <dcterms:modified xsi:type="dcterms:W3CDTF">2026-10-21T05:45:49Z</dcterms:modified>
  <dc:title>യിരെമ്യാവ്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