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presProps" Target="presProps.xml"/>
  <Relationship Id="rId50" Type="http://schemas.openxmlformats.org/officeDocument/2006/relationships/viewProps" Target="viewProps.xml"/>
  <Relationship Id="rId5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ரியு அரசாண்ட இரண்டாம் வருஷம் எட்டாம் மாதத்திலே இத்தோவின் மகனான பெரகியாவின் குமாரனாகிய சகரியாவுக்கு உண்டான கர்த்தருடைய வார்த்தை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ரியு அரசாண்ட இரண்டாம் வருஷம் எட்டாம் மாதத்திலே இத்தோவின் மகனான பெரகியாவின் குமாரனாகிய சகரியாவுக்கு உண்டான கர்த்தருடைய வார்த்தை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ரியு அரசாண்ட இரண்டாம் வருஷம் எட்டாம் மாதத்திலே இத்தோவின் மகனான பெரகியாவின் குமாரனாகிய சகரியாவுக்கு உண்டான கர்த்தருடைய வார்த்தை: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உங்கள் பிதாக்களின்மேல் கடுங்கோபமாயிருந்த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கையால் நீ அவர்களை நோக்கி: சேனைகளின் கர்த்தர் உரைக்கிறது என்னவென்றால்: என்னிடத்தில் திரும்புங்கள் என்று சேனைகளின் கர்த்தர் சொல்லுகிறார்; அப்பொழுது நான் உங்களிடத்துக்குத் திரும்புவேன் என்று சேனைகளின் கர்த்தர் சொல்லுகி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கையால் நீ அவர்களை நோக்கி: சேனைகளின் கர்த்தர் உரைக்கிறது என்னவென்றால்: என்னிடத்தில் திரும்புங்கள் என்று சேனைகளின் கர்த்தர் சொல்லுகிறார்; அப்பொழுது நான் உங்களிடத்துக்குத் திரும்புவேன் என்று சேனைகளின் கர்த்தர் சொல்லுகி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ங்கள் பிதாக்களைப் போலிராதேயுங்கள்; முந்தின தீர்க்கதரிசிகள் அவர்களை நோக்கி: உங்கள் பொல்லாத வழிகளையும் உங்கள் பொல்லாத கிரியைகளையும் விட்டுத் திரும்புங்கள் என்று சேனைகளின் கர்த்தர் சொல்லுகிறார் என்று கூப்பிட்டார்கள்; ஆனாலும் எனக்குச் செவிகொடாமலும் என்னைக் கவனியாமலும் போனார்கள் என்று கர்த்தர் சொல்லுகி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ங்கள் பிதாக்களைப் போலிராதேயுங்கள்; முந்தின தீர்க்கதரிசிகள் அவர்களை நோக்கி: உங்கள் பொல்லாத வழிகளையும் உங்கள் பொல்லாத கிரியைகளையும் விட்டுத் திரும்புங்கள் என்று சேனைகளின் கர்த்தர் சொல்லுகிறார் என்று கூப்பிட்டார்கள்; ஆனாலும் எனக்குச் செவிகொடாமலும் என்னைக் கவனியாமலும் போனார்கள் என்று கர்த்தர் சொல்லுகி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ங்கள் பிதாக்களைப் போலிராதேயுங்கள்; முந்தின தீர்க்கதரிசிகள் அவர்களை நோக்கி: உங்கள் பொல்லாத வழிகளையும் உங்கள் பொல்லாத கிரியைகளையும் விட்டுத் திரும்புங்கள் என்று சேனைகளின் கர்த்தர் சொல்லுகிறார் என்று கூப்பிட்டார்கள்; ஆனாலும் எனக்குச் செவிகொடாமலும் என்னைக் கவனியாமலும் போனார்கள் என்று கர்த்தர் சொல்லுகி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ங்கள் பிதாக்கள் எங்கே? தீர்க்கதரிசிகள் என்றென்றைக்கும் உயிரோடிருப்பார்களோ?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ராமற்போனாலும, தீர்க்கதரிசிகளாகிய என் ஊழியக்காரருக்கு நான் கட்டளையிட்ட என் வார்த்தைகளும் என் தீர்மானங்களும் உங்கள் பிதாக்களிடத்தில் பலிக்கவில்லையோ? எங்கள் வழிகளின்படியேயும், எங்கள் கிரியைகளின்படியேயும் சேனைகளின் கர்த்தர் எங்களுக்குச் செய்ய நிர்ணயித்தபடியே எங்களுக்குச் செய்தாரென்று அவர்கள் திரும்பவந்து சொன்னதில்லையோ என்று சொல் என்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ராமற்போனாலும, தீர்க்கதரிசிகளாகிய என் ஊழியக்காரருக்கு நான் கட்டளையிட்ட என் வார்த்தைகளும் என் தீர்மானங்களும் உங்கள் பிதாக்களிடத்தில் பலிக்கவில்லையோ? எங்கள் வழிகளின்படியேயும், எங்கள் கிரியைகளின்படியேயும் சேனைகளின் கர்த்தர் எங்களுக்குச் செய்ய நிர்ணயித்தபடியே எங்களுக்குச் செய்தாரென்று அவர்கள் திரும்பவந்து சொன்னதில்லையோ என்று சொல் என்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ராமற்போனாலும, தீர்க்கதரிசிகளாகிய என் ஊழியக்காரருக்கு நான் கட்டளையிட்ட என் வார்த்தைகளும் என் தீர்மானங்களும் உங்கள் பிதாக்களிடத்தில் பலிக்கவில்லையோ? எங்கள் வழிகளின்படியேயும், எங்கள் கிரியைகளின்படியேயும் சேனைகளின் கர்த்தர் எங்களுக்குச் செய்ய நிர்ணயித்தபடியே எங்களுக்குச் செய்தாரென்று அவர்கள் திரும்பவந்து சொன்னதில்லையோ என்று சொல் என்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ராமற்போனாலும, தீர்க்கதரிசிகளாகிய என் ஊழியக்காரருக்கு நான் கட்டளையிட்ட என் வார்த்தைகளும் என் தீர்மானங்களும் உங்கள் பிதாக்களிடத்தில் பலிக்கவில்லையோ? எங்கள் வழிகளின்படியேயும், எங்கள் கிரியைகளின்படியேயும் சேனைகளின் கர்த்தர் எங்களுக்குச் செய்ய நிர்ணயித்தபடியே எங்களுக்குச் செய்தாரென்று அவர்கள் திரும்பவந்து சொன்னதில்லையோ என்று சொல் என்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ரியு அரசாண்ட இரண்டாம் வருஷம், சேபாத் மாதமாகிய பதினோராம் மாதம் இருபத்துநாலாந்தேதியிலே, கர்த்தருடைய வார்த்தை இத்தோவின் மகனான பெரகியாவின் குமாரன் சகரியா என்னும் தீர்க்கதரிசிக்கு உண்டாயிற்று; அவன் சொன்னது: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ரியு அரசாண்ட இரண்டாம் வருஷம், சேபாத் மாதமாகிய பதினோராம் மாதம் இருபத்துநாலாந்தேதியிலே, கர்த்தருடைய வார்த்தை இத்தோவின் மகனான பெரகியாவின் குமாரன் சகரியா என்னும் தீர்க்கதரிசிக்கு உண்டாயிற்று; அவன் சொன்னது: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தோ இன்று ராத்திரி சிவப்புக் குதிரையின்மேல் ஏறியிருந்த ஒரு புருஷனைக் கண்டேன்; அவர் பள்ளத்தாக்கில் இருக்கிற மிருதுச்செடிகளுக்குள்ளே நின்றார்; அவருக்குப் பின்னாலே சிவப்பும் மங்கின நிறமும் வெண்மையுமான குதிரைகள் இருந்தன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தோ இன்று ராத்திரி சிவப்புக் குதிரையின்மேல் ஏறியிருந்த ஒரு புருஷனைக் கண்டேன்; அவர் பள்ளத்தாக்கில் இருக்கிற மிருதுச்செடிகளுக்குள்ளே நின்றார்; அவருக்குப் பின்னாலே சிவப்பும் மங்கின நிறமும் வெண்மையுமான குதிரைகள் இருந்தன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தோ இன்று ராத்திரி சிவப்புக் குதிரையின்மேல் ஏறியிருந்த ஒரு புருஷனைக் கண்டேன்; அவர் பள்ளத்தாக்கில் இருக்கிற மிருதுச்செடிகளுக்குள்ளே நின்றார்; அவருக்குப் பின்னாலே சிவப்பும் மங்கின நிறமும் வெண்மையுமான குதிரைகள் இருந்தன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நான்; என் ஆண்டவரே, இவர்கள் யாரென்று கேட்டேன்; என்னோடே பேசுகிற தூதனானவர்: இவர்கள் யாரென்று நான் உனக்குக் காண்பிப்பேன் என்று சொன்ன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நான்; என் ஆண்டவரே, இவர்கள் யாரென்று கேட்டேன்; என்னோடே பேசுகிற தூதனானவர்: இவர்கள் யாரென்று நான் உனக்குக் காண்பிப்பேன் என்று சொன்ன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மிருதுச்செடிகளுக்குள்ளே நின்ற அந்தப் புருஷன் பிரதியுத்தரமாக: இவர்கள் பூமியெங்கும் சுற்றிப்பார்க்கக் கர்த்தர் அனுப்பினவர்கள் என்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மிருதுச்செடிகளுக்குள்ளே நின்ற அந்தப் புருஷன் பிரதியுத்தரமாக: இவர்கள் பூமியெங்கும் சுற்றிப்பார்க்கக் கர்த்தர் அனுப்பினவர்கள் என்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பு அவர்கள் மிருதுச்செடிகளுக்குள்ளே நின்ற கர்த்தருடைய தூதனை நோக்கி: நாங்கள் பூமியெங்கும் சுற்றிப்பார்த்தோம்; இதோ, பூமிமுழுவதும் அமைதலும் அமரிக்கையுமாயிருக்கிறது என்ற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பு அவர்கள் மிருதுச்செடிகளுக்குள்ளே நின்ற கர்த்தருடைய தூதனை நோக்கி: நாங்கள் பூமியெங்கும் சுற்றிப்பார்த்தோம்; இதோ, பூமிமுழுவதும் அமைதலும் அமரிக்கையுமாயிருக்கிறது என்ற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கர்த்தருடைய தூதன் தன் மறுமொழியைச் சேனைகளின் கர்த்தாவே, இந்த எழுபது வருஷமாய் நீர் கோபங்கொண்டிருக்கிற எருசலேமின்மேலும் யூதா பட்டணங்களின்மேலும் எந்தமட்டும் இரங்காதிருப்பீர் என்று சொல்ல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கர்த்தருடைய தூதன் தன் மறுமொழியைச் சேனைகளின் கர்த்தாவே, இந்த எழுபது வருஷமாய் நீர் கோபங்கொண்டிருக்கிற எருசலேமின்மேலும் யூதா பட்டணங்களின்மேலும் எந்தமட்டும் இரங்காதிருப்பீர் என்று சொல்ல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கர்த்தர், என்னோடே பேசின தூதனுக்கு நல்வார்த்தைகளையும் ஆறுதலான வார்த்தைகளையும் பிரதியுத்தரமாகச் சொன்ன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என்னோடே பேசின தூதன் என்னை நோக்கி: சேனைகளின் கர்த்தர் உரைக்கிறது என்னவென்றால்: நான் எருசலேமுக்காகவும் சீயோனுக்காகவும் மகா வைராக்கியம் கொண்டிருக்கிற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என்னோடே பேசின தூதன் என்னை நோக்கி: சேனைகளின் கர்த்தர் உரைக்கிறது என்னவென்றால்: நான் எருசலேமுக்காகவும் சீயோனுக்காகவும் மகா வைராக்கியம் கொண்டிருக்கிற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கொஞ்சங் கோபங்கொண்டிருந்தபோது அவர்கள் தங்கள் கேட்டை அதிகரிக்கத் தேடினபடியினால், சுகமாய் வாழுகிற புறஜாதிகள்பேரில் நான் கடுங்கோபங்கொண்டே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கொஞ்சங் கோபங்கொண்டிருந்தபோது அவர்கள் தங்கள் கேட்டை அதிகரிக்கத் தேடினபடியினால், சுகமாய் வாழுகிற புறஜாதிகள்பேரில் நான் கடுங்கோபங்கொண்ட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கொஞ்சங் கோபங்கொண்டிருந்தபோது அவர்கள் தங்கள் கேட்டை அதிகரிக்கத் தேடினபடியினால், சுகமாய் வாழுகிற புறஜாதிகள்பேரில் நான் கடுங்கோபங்கொண்ட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கையால் மனஉருக்கத்தோடே எருசலேமினிடத்தில் திரும்பினேன் என்று கர்த்தர் சொல்லுகிறார்; என் ஆலயம் அதிலே கட்டப்படும்; எருசலேமின்மேல் அளவுநூல் பிடிக்கப்படும் என்று சேனைகளின் கர்த்தர் சொல்லுகிறார் என்று கூறு என்ற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கையால் மனஉருக்கத்தோடே எருசலேமினிடத்தில் திரும்பினேன் என்று கர்த்தர் சொல்லுகிறார்; என் ஆலயம் அதிலே கட்டப்படும்; எருசலேமின்மேல் அளவுநூல் பிடிக்கப்படும் என்று சேனைகளின் கர்த்தர் சொல்லுகிறார் என்று கூறு என்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ன்னும் என் பட்டணங்கள் நன்மையினால் பரம்பியிருக்கும்; இன்னும் கர்த்தர் சீயோனைத் தேற்றரவு பண்ணுவார்; இன்னும் எருசலேமைத் தெரிந்துகொள்ளுவார் என்று சேனைகளின் கர்த்தர் சொல்லுகிறார் என்று பின்னும் கூறு என்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ன்னும் என் பட்டணங்கள் நன்மையினால் பரம்பியிருக்கும்; இன்னும் கர்த்தர் சீயோனைத் தேற்றரவு பண்ணுவார்; இன்னும் எருசலேமைத் தெரிந்துகொள்ளுவார் என்று சேனைகளின் கர்த்தர் சொல்லுகிறார் என்று பின்னும் கூறு என்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ன் என் கண்களை ஏறெடுத்துப்பார்த்தபோது, இதோ, நாலு கொம்புகளைக் கண்டே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ைகள் என்னவென்று என்னோடே பேசின தூதனைக் கேட்டேன்; அதற்கு அவர்: இவைகள் யூதாவையும் இஸ்ரவேலையும் எருசலேமையும் சிதறடித்த கொம்புகள் என்ற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ைகள் என்னவென்று என்னோடே பேசின தூதனைக் கேட்டேன்; அதற்கு அவர்: இவைகள் யூதாவையும் இஸ்ரவேலையும் எருசலேமையும் சிதறடித்த கொம்புகள் என்ற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ின்பு கர்த்தர் எனக்கு நாலு தொழிலாளிகளைக் காண்பித்த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வர்கள் என்னசெய்ய வருகிறார்களென்று கேட்டேன்; அதற்கு அவர்: ஒருவனும் தன் தலையை ஏறெடுக்கக் கூடாதபடி அந்தக் கொம்புகள் யூதாவைச் சிதறடித்ததே, அவைகளுக்குப் பயமுறுத்துகிறதற்கும், யூதாவின் தேசத்தைப் பாழாக்கத் தங்கள் கொம்பை எடுத்த ஜாதிகளுடைய கொம்புகளை விழத்தள்ளுகிறதற்கும் இவர்கள் வந்தார்கள் என்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வர்கள் என்னசெய்ய வருகிறார்களென்று கேட்டேன்; அதற்கு அவர்: ஒருவனும் தன் தலையை ஏறெடுக்கக் கூடாதபடி அந்தக் கொம்புகள் யூதாவைச் சிதறடித்ததே, அவைகளுக்குப் பயமுறுத்துகிறதற்கும், யூதாவின் தேசத்தைப் பாழாக்கத் தங்கள் கொம்பை எடுத்த ஜாதிகளுடைய கொம்புகளை விழத்தள்ளுகிறதற்கும் இவர்கள் வந்தார்கள் என்ற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வர்கள் என்னசெய்ய வருகிறார்களென்று கேட்டேன்; அதற்கு அவர்: ஒருவனும் தன் தலையை ஏறெடுக்கக் கூடாதபடி அந்தக் கொம்புகள் யூதாவைச் சிதறடித்ததே, அவைகளுக்குப் பயமுறுத்துகிறதற்கும், யூதாவின் தேசத்தைப் பாழாக்கத் தங்கள் கொம்பை எடுத்த ஜாதிகளுடைய கொம்புகளை விழத்தள்ளுகிறதற்கும் இவர்கள் வந்தார்கள் என்ற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வர்கள் என்னசெய்ய வருகிறார்களென்று கேட்டேன்; அதற்கு அவர்: ஒருவனும் தன் தலையை ஏறெடுக்கக் கூடாதபடி அந்தக் கொம்புகள் யூதாவைச் சிதறடித்ததே, அவைகளுக்குப் பயமுறுத்துகிறதற்கும், யூதாவின் தேசத்தைப் பாழாக்கத் தங்கள் கொம்பை எடுத்த ஜாதிகளுடைய கொம்புகளை விழத்தள்ளுகிறதற்கும் இவர்கள் வந்தார்கள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914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বেরিখিযের পুত্র সখরিয় প্রভুর কাছ থেকে এই বার্তা পেয়েছিলেন| এটা ঘটেছিল পারস্য়ের রাজ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ারিয়াবসের রাজত্বের দ্বিতীয় বছরের অষ্টম মাসে (সখরিয় ছিলেন বেরিখিযের পুত্র, যিনি ছিলেন ভাব্বাদ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দ্দোর পুত্র) বার্তাটি ছিল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প্রভু তোমাদের পূর্বপুরুষের উপর খুব রোধন্বত হয়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সুতরাং তোমরা অবশ্যই লোকেদের এই কথাগুলি বলবে| প্রভু বলেন, “তোমরা আমার কাছে ফিরে এস, তাহলে আমি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দের কাছে ফিরব|” সর্বশক্তিমান প্রভুই এই কথা বল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প্রভু বলেছেন, “তোমরা তোমাদের পূর্বপুরুষদের মতো হযো না| অতীতে, ভাব্বাদীরা তাদের কাছে বলত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‘সর্বশক্তিমান প্রভু চান তোমরা তোমাদের অসত্‌ জীবনযাপনের ধারা বদলে দাও আর কোন মন্দ কাজ করো না!’ কিন্ত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দের পূর্বপুরুষেরা আমার কথা শোনেনি|” প্রভু এই কথাগুলি বল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ঈশ্বর বলেছেন, “তোমাদের পূর্বপুরুষেরা আজ আর নেই| সেই ভাব্বাদীরা চিরকালের জন্য বেঁচে থাকে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ঐ ভাব্বাদীরা আমার দাস ছিল| আমার বিধি ও শিক্ষামালা সম্বন্ধে তোমাদের পূর্বপুরুষদের কাছে জানাব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য আমি তাদের ব্যবহার করতাম| অবশেষে, তোমাদের পূর্বপুরুষেরা শিক্ষা গ্রহণ করে বলেছিল, ‘প্রভু হল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র্বশক্তিমান, তিনি যা বলেছিলেন তাই-ই করেছেন| আমাদের মন্দ কাজের জন্য ও অসত্‌ভাবে জীবনযাপনের জন্য তি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দের শাস্তি দিয়েছেন|’ এইভাবে তারা ঈশ্বরের কাছে ফিরে এসেছিল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রাজা দারিয়াবসের রাজত্বের দ্বিতীয় বছরের একাদশতম মাসের 24 তম দিনে সখরিয় প্রভুর কাছ থেকে আরেকট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র্তা পেলেন| বার্তাটি এইরকম ছিল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রাত্রে আমি একটি দর্শন পেলাম| সেই দর্শনে আমি একটি লোককে একটা লাল রঙের ঘোড়ার ওপর দেখলাম| স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পত্যকায কিছু সুগন্ধ পত্রবিশিষ্ট গুল্মের ঝোপের মধ্যে দাঁড়িয়েছিল| তার পেছনে ছিল লাল, খযেরী এবং সাদ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ং এর ঘোড়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আমি জিজ্ঞেস করলাম, “মহাশয়, এই ঘোড়াগুলি কিসের জন্য?”তখন য়ে দেবদূত আমার সঙ্গে কথা বলছিলেন, তি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লেন, “আমি তোমায় দেখাছি এই ঘোড়াগুলো কিসের জন্য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তখন লোকটি সুগন্ধী ঝোপগুলোর মধ্যে দাঁড়িয়ে উত্তর দিল, “পৃথিবীর চারিদিকে এদিক ওদিক যাবা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 এই ঘোড়াগুলোকে পাঠিয়েছে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তখন সুগন্ধী ঝোপঝাড়ের মধ্যে দাঁড়িয়ে থাকা প্রভুর দূতকে তারা বলল, “আমরা পৃথিবীর এদিক-ওদিক ঘু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েড়িযেছি এবং লক্ষ্য করেছি য়ে সমগ্র পৃথিবী শান্ত ও স্থির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তখন প্রভুর দূত বললেন, “প্রভু, জেরুশালেম ও যিহূদার শহরগুলোকে স্বস্তি দিতে আপনি আর কত দেরী করবেন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পনি 70বছর ধরে এই শহরগুলোর প্রতি আপনার রোধ দেখিয়েছে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তখন প্রভু আমার সঙ্গে কথোপকথনরত দেবদূতটিকে অনেক সদয ও স্বস্তিপূর্ণ কথা বল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তখন প্রভুর দূত আমাকে লোকেদের এই কথা বলতে বললেন: প্রভু সর্বশক্তিমান বলেন:“জেরুশালেম ও সিয়োন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য আমার একটি গভীর অনুভূতি আ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এবং য়ে জাতিরা নিজেদের নিরাপদ বলে মনে করে, তাদের প্রতি আমি অতিশয রোধান্বত| আমি যখন তেমন রেগ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িলাম না, তখন আমি ঐ জাতিদের ব্যবহার করেছিলাম আমার লোকেদের শাস্তি দিতে| কিন্তু ঐ জাতিগুলো ক্ষতি সাধ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তাই প্রভু বলেন, “আমি জেরুশালেমে ফিরে আসব এবং তাকে স্বস্তি দেব|” প্রভু সর্বশক্তিমান ব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“জেরুশালেমকে আবার গড়া হবে আর সেখানে আমার গৃহও নির্মাণ করা হ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দেবদূতেরা বলল লোকেদের বল: “প্রভু সর্বশক্তিমান বলেন, ‘আমার শহর আবার ধনী হয়ে উঠবে| আমি সিয়োন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্বস্তি দেব| আমি জেরুশালেমকে আবার আমার বিশেষ শহর হিসাবে মনোনীত করব|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তখন আমি উপরের দিকে তাকিযে চারটে শিং দেখতে পে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তারপর আমি আমার সঙ্গে আলাপচারী সেই দূতকে জিজ্ঞেস করলাম, “এই শিংগুলির অর্থ কি?”তিনি আমাকে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“এই শিংগুলি হল সেই শিং যারা ইস্রায়েল ও যিহূদার লোকেদের বিদেশে ছড়িয়ে দিয়েছিল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প্রভু আমায় চারজন কারীগর দেখা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আমি তাঁকে জিজ্ঞেস করলাম, “ঐ চারজন কারীগর কি করতে আসছে?”তিনি বললেন, “এই শিংগুলি সেই জাতিগুলি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তিনিধিত্ব করছে, যারা যিহূদার লোকেদের আক্রমণ করেছিল এবং জোর করে তুলে তাদের নির্বাসনে পাঠি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া তাদের বিদেশে ছুঁড়ে ফেলে দিয়েছিল| কিন্তু এই চারজন কারীগর ঐ চারটি শিংকে ভয় দেখাতে এবং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ুঁড়ে ফেলে দিতে এসেছে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1">
  <a:themeElements>
    <a:clrScheme name="Theme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2026-10-20T05:07:50Z</dcterms:created>
  <dcterms:modified xsi:type="dcterms:W3CDTF">2026-10-20T05:07:50Z</dcterms:modified>
  <dc:title>সখরিয়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