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35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னம் நன்றி சொல்ல வைத்தீரையா – 2 நன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ேதத்தின் இரகசியம் அறிந்திட புரிந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வெளிச்சம் தந்தீர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ம் அமர்ந்து நான் உம் குர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ேட்கும் பாக்கியம் தந்தீர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ஒவ்வோரு நாளும் உணவும் உடையும் த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ுகாத்து வந்தீர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ல் சுகம் தந்து ஒரு குறைவின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 நடத்தி வந்தீர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ுன்பத்தின் பாதையில் நடந்த அந்நா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ாஜா நீர் செய்த நன்ம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க்கிச் சென்றீர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ர் உம் கரத்தால் அணைத்து அணைத்து தி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் செய்தீரையா (ஆறுதல் தந்தீரையா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கூப்பிட்ட நாளில் மறுமொழி கொடு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ுதலை தந்தீர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ைகளை நீக்கி கரைகளைப் போ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டவே வந்தீர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உமக்காக வாழ உம் நாமம் சொ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ரிந்து எடுத்தீர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ோடு வைத்து ஊழியன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ை எண்ணி முடியா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ருவாக்கி வந்தீர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றெடுப்பேன் நன்றிபல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ஜீவ நாளெல்லாம –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ராஜா இயேசு ராஜா (4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திகாலை நேரம் தட்டி தட்டி எழுப்ப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 கிருபை தந்தீர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 மழையில் நனைத்து நனை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2026-07-30T13:14:42Z</dcterms:created>
  <dcterms:modified xsi:type="dcterms:W3CDTF">2026-07-30T13:14:42Z</dcterms:modified>
  <dc:title>துதிப் பாடல்கள் : 566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