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618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னம் நன்றி சொல்ல வைத்தீரையா – 2 நன்ற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வேதத்தின் இரகசியம் அறிந்திட புரிந்த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வெளிச்சம் தந்தீர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தம் அமர்ந்து நான் உம் குர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ேட்கும் பாக்கியம் தந்தீர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ஒவ்வோரு நாளும் உணவும் உடையும் த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துகாத்து வந்தீர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டல் சுகம் தந்து ஒரு குறைவின்ற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ழி நடத்தி வந்தீர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துன்பத்தின் பாதையில் நடந்த அந்நாள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ாஜா நீர் செய்த நன்மை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க்கிச் சென்றீர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ர் உம் கரத்தால் அணைத்து அணைத்து தின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சயம் செய்தீரையா (ஆறுதல் தந்தீரையா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6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கூப்பிட்ட நாளில் மறுமொழி கொடுத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6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டுதலை தந்தீர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6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றைகளை நீக்கி கரைகளைப் போக்க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6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ூடவே வந்தீர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6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உமக்காக வாழ உம் நாமம் சொல்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6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ெரிந்து எடுத்தீர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6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ோடு வைத்து ஊழியனா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ை எண்ணி முடியாத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6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ருவாக்கி வந்தீர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றெடுப்பேன் நன்றிபல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ஜீவ நாளெல்லாம –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றி ராஜா இயேசு ராஜா (4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அதிகாலை நேரம் தட்டி தட்டி எழுப்ப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து கிருபை தந்தீர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ந்த மழையில் நனைத்து நனைத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7">
  <a:themeElements>
    <a:clrScheme name="Theme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2026-09-15T10:58:34Z</dcterms:created>
  <dcterms:modified xsi:type="dcterms:W3CDTF">2026-09-15T10:58:34Z</dcterms:modified>
  <dc:title>துதிப் பாடல்கள் : 566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