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றாம் வருஷத்து ஆறாம் மாதம் ஐந்தாந்தேதியிலே, நான் என் வீட்டில் உட்கார்ந்திருக்கிறபோதும், யூதாவின் மூப்பர்கள் எனக்கு முன்பாக உட்கார்ந்திருக்கிறபோதும், கர்த்தராகிய ஆண்டவருடைய கரம் அங்கே என்மேல் அமர்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றாம் வருஷத்து ஆறாம் மாதம் ஐந்தாந்தேதியிலே, நான் என் வீட்டில் உட்கார்ந்திருக்கிறபோதும், யூதாவின் மூப்பர்கள் எனக்கு முன்பாக உட்கார்ந்திருக்கிறபோதும், கர்த்தராகிய ஆண்டவருடைய கரம் அங்கே என்மேல் அமர்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அக்கினிச்சாயலாய்த் தோன்றுகிற ஒருவரைக் கண்டேன்; அவருடைய இடுப்புக்குக் கீழெல்லாம் அக்கினியும் அவருடைய இடுப்புக்கு மேலெல்லாம் சொகுசாவைப்போல் பிரகாசிக்கிற சாயலு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அக்கினிச்சாயலாய்த் தோன்றுகிற ஒருவரைக் கண்டேன்; அவருடைய இடுப்புக்குக் கீழெல்லாம் அக்கினியும் அவருடைய இடுப்புக்கு மேலெல்லாம் சொகுசாவைப்போல் பிரகாசிக்கிற சாயலு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பள்ளத்தாக்கிலே கண்டிருந்த தரிசனத்துக்குச் சரியாக இஸ்ரவேலின் தேவனுடைய மகிமை அங்கே விளங்கின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னைப் பார்த்து; மனுபுத்திரனே, உன் கண்களை ஏறெடுத்து, வடக்கே பார் என்றார்; அப்பொழுது நான் என் கண்களை ஏறெடுத்து, வடக்கே பார்த்தேன்; இதோ, பலிபீடத்தின் வாசலுக்கு வடக்கே பார்த்தேன்; நடையிலே எரிச்சலுண்டாக்குகிற அந்த விக்கிரக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னைப் பார்த்து; மனுபுத்திரனே, உன் கண்களை ஏறெடுத்து, வடக்கே பார் என்றார்; அப்பொழுது நான் என் கண்களை ஏறெடுத்து, வடக்கே பார்த்தேன்; இதோ, பலிபீடத்தின் வாசலுக்கு வடக்கே பார்த்தேன்; நடையிலே எரிச்சலுண்டாக்குகிற அந்த விக்கிரகம்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ப் பிராகாரத்தின் வாசலுக்குக் கொண்டுபோனார்; அப்பொழுது இதோ, சுவரில் ஒரு துவாரத்தைக் க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மனுபுத்திரனே, நீ சுவரிலே துவாரமிடு என்றார்; நான் சுவரிலே துவாரமிட்டபோது, இதோ, ஒரு வாசல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மனுபுத்திரனே, நீ சுவரிலே துவாரமிடு என்றார்; நான் சுவரிலே துவாரமிட்டபோது, இதோ, ஒரு வாசல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ன்னைப்பார்த்து: நீ உள்ளே போய், அவர்கள் இங்கே செய்கிற கொடிய அருவருப்புகளைப் பார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ள்ளே போய்ப் பார்த்த போது, இதோ, சகலவித ஊரும்பிராணிகளும் அருவருப்பான மிருகங்களுமாகிய இவைகளின் சுரூபங்களும், இஸ்ரவேல் வம்சத்தாருடைய நரகலான சகல விக்கிரகங்களும் சுவரில் சுற்றிலும் சித்திரந்தீரப்பட்டிருந்த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ள்ளே போய்ப் பார்த்த போது, இதோ, சகலவித ஊரும்பிராணிகளும் அருவருப்பான மிருகங்களுமாகிய இவைகளின் சுரூபங்களும், இஸ்ரவேல் வம்சத்தாருடைய நரகலான சகல விக்கிரகங்களும் சுவரில் சுற்றிலும் சித்திரந்தீரப்பட்டிருந்த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அவர்கள் செய்கிற அதிக அருவருப்புகளை இன்னமும் காண்பாய் என்று அவர் என்னுடனே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க் கர்த்தருடைய ஆலயத்து வடக்கு வாசலின் நடையிலே கொண்டு போனார்; இதோ, அங்கே தம்மூசுக்காக அழுதுகொண்டிருக்கிற ஸ்திரீகள் உட்கார்ந்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க் கர்த்தருடைய ஆலயத்து வடக்கு வாசலின் நடையிலே கொண்டு போனார்; இதோ, அங்கே தம்மூசுக்காக அழுதுகொண்டிருக்கிற ஸ்திரீகள் உட்கார்ந்த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: மனுபுத்திரனே, இதைக் கண்டாயா? இதிலும் அதிக அருவருப்புகளை இன்னமும் காண்பாய் என்று என்னுடனே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: மனுபுத்திரனே, இதைக் கண்டாயா? இதிலும் அதிக அருவருப்புகளை இன்னமும் காண்பாய் என்று என்னுடனே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நானும் உக்கிரத்தோடே காரியத்தை நடத்துவேன்; என் கண் தப்பவிடுவதில்லை, நான் இரங்குவதில்லை; அவர்கள் மகா சத்தமாய் என் செவிகள் கேட்கக் கூப்பிட்டாலும் அவர்களுக்கு நான் செவிகொடுப்பதில்லை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நானும் உக்கிரத்தோடே காரியத்தை நடத்துவேன்; என் கண் தப்பவிடுவதில்லை, நான் இரங்குவதில்லை; அவர்கள் மகா சத்தமாய் என் செவிகள் கேட்கக் கூப்பிட்டாலும் அவர்களுக்கு நான் செவிகொடுப்பதில்லை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రవ సంవత్సరము ఆరవ నెల అయిదవ దినమున నేను నా యింట కూర్చునియుండగాను యూదా పెద్దలు నా 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ియుండగాను ప్రభువైన యెహోవా హస్తము నామీద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తట నేను చూడగా అగ్నిని పోలిన ఆకారము నాకు కనబడెను, నడుము మొదలుకొని దిగువకు అగ్నిమయమైనట్టుగ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ము మొదలుకొని పైకి తేజోమయమైనట్టుగాను, కరుగుచున్న అపరంజియైనట్టుగాను ఆయన నాక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మరియు చెయ్యివంటిది ఒకటి ఆయన చాపి నా తలవెండ్రుకలు పట్టుకొనగా ఆత్మ భూమ్యాకాశముల మధ్యకు నన్నెత్త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దేవుని దర్శనములను చూచుచుండగా యెరూష లేమునకు ఉత్తరపువైపుననున్న ఆవరణ ద్వారముదగ్గర రోషము పుట్ట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గ్రహస్థానములో నన్ను 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తట లోయలో నాకు కనబడిన దర్శనరూపముగా ఇశ్రాయేలీయుల దేవుని ప్రభావము అచ్చట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ర పుత్రుడా, ఉత్తరపువైపు తేరి చూడుమని యెహోవా నాకు సెలవియ్యగా నేను ఉత్తరపువైపు తేరి చూచితిన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పువైపున బలిపీఠపు గుమ్మము లోపల రోషము పుట్టించు ఈ విగ్రహమ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తట ఆయన నాతో ఈలాగు సెలవిచ్చెనునరపుత్రుడా, వారు చేయు దానిని నీవు చూచుచున్నావు గదా;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స్థలమును నేను విడిచిపోవునట్లుగా ఇశ్రాయేలీయులు ఇక్కడ చేయు అత్యధికమైన హేయకృత్యములు చూచిత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తట్టు తిరిగినయెడల వీటికంటె మరి యధికమైన హేయక్రియలు చూచ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ఆవరణద్వారముదగ్గర నన్ను ఆయన దింపగా గోడలోనున్న సందు ఒకటి నాకు కన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రపుత్రుడా, ఆ గోడకు కన్నము త్రవ్వు మని ఆయన నాకు సెలవియ్యగా నేను గోడకు కన్నము త్రవ్వినంత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మొకటి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లోపలికి చొచ్చి, యిక్కడ వారెట్టి హేయకృత్యములు చేయు చున్నారో చూడుమని ఆయన నాకు సెలవ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ను లోపలికి పోయి చూచితిని; అప్పుడు ప్రాకెడి సకల జంతువుల ఆకారములును హేయమైన మృగముల ఆకారము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గా ఇశ్రాయేలీయుల దేవతల విగ్రహ ములన్నియు గోడమీద చుట్టును వ్రాయబడియున్నట్ట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ఒక్కొకడు తన చేతిలో ధూపార్తి పట్టుకొని ఇశ్రాయేలీయుల పెద్దలు డెబ్బది మందియు, వారిమధ్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ాఫాను కుమారుడైన యజన్యాయు, ఆ యాకారములకు ఎదురుగా నిలిచి యుండగా, చిక్కని మేఘమువలె ధూపవాస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క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ా యన నాకు సెలవిచ్చినదేమనగానరపుత్రుడా యెహోవా మమ్మును కానక యుండును, యెహోవా దేశ 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ర్జించెను అని యనుకొని, ఇశ్రాయేలీయుల పెద్దలు చీకటిలో తమ విగ్రహపు గదులలో వారిలో ప్రతి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ానిని నీవు చూచుచున్నావ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ఆయననీవు ఈతట్టు తిరుగుము, వీటిని మించిన అతి హేయకృత్యములు వారు చేయుట చూతువని నా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మందిరపు ఉత్తర ద్వారము దగ్గర నన్ను దింపగా, అక్కడ స్త్రీలు కూర్చుండి తమ్మూజు దేవత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డ్చుట చ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ాయననరపుత్రుడా, యిది చూచితివి గాని నీవు తిరిగి చూచిన యెడల వీటిని మించిన హేయకృత్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తువని నా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యెహోవా మందిరపు లోపలి ఆవరణ ములో నన్ను దింపగా, అక్కడ యెహోవా ఆలయ ద్వారము దగ్గరనున్న ముఖమంటపమ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ిపీఠమున కును మధ్యను ఇంచుమించు ఇరువది యయిదుగురు మను ష్యులు కనబడిరి. వారి వీపులు యెహోవా ఆల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ట్టును వారి ముఖములు తూర్పుతట్టును తిరిగి యుండెను; వారు తూర్పున నున్న సూర్యునికి నమస్కారము 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ాయన నాతో ఇట్లనెనునరపుత్రుడా, నీవు చూచితివే; యూదావారు ఇక్కడ ఇట్టి హేయ కృత్యములు జరిగించ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లదా? వారు దేశమును బలా త్కారముతో నింపుచు నాకు కోపము పుట్టించుదురు, తీగె ముక్కునకు పెట్టుచు మ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కువగా నాకు కోపము పుట్ట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బట్టి కటాక్షము లేకయు కనికరము చూపకయు నేను నా క్రోధమునగుపరచి, వారు నా చెవులలో ఎంత బిగ్గర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ఱ్ఱపెట్టినను నేను ఆలకింప క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2026-10-21T09:39:30Z</dcterms:created>
  <dcterms:modified xsi:type="dcterms:W3CDTF">2026-10-21T09:39:30Z</dcterms:modified>
  <dc:title>యెహెజ్కేలు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