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் சீர்திருந்தல் உண்டாகும் காலம்வரைக்கும் நடந்தேறும்படி கட்டளையிடப்பட்ட போஜனபானங்களும், பலவித ஸ்நானங்களும், சரீரத்திற்கேற்ற சடங்குகளுமேயல்லாமல் வேறல்ல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் சீர்திருந்தல் உண்டாகும் காலம்வரைக்கும் நடந்தேறும்படி கட்டளையிடப்பட்ட போஜனபானங்களும், பலவித ஸ்நானங்களும், சரீரத்திற்கேற்ற சடங்குகளுமேயல்லாமல் வேறல்ல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றிஸ்துவானவர் வரப்போகிற நன்மைகளுக்குரிய பிரதான ஆசாரியராய் வெளிப்பட்டு, கையினால் செய்யப்பட்டதாகிய இந்தச் சிருஷ்டிசம்பந்தமான கூடாரத்தின் வழியாக அல்ல, பெரிதும் உத்தமமுமான கூடாரத்தின் வழியாக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றிஸ்துவானவர் வரப்போகிற நன்மைகளுக்குரிய பிரதான ஆசாரியராய் வெளிப்பட்டு, கையினால் செய்யப்பட்டதாகிய இந்தச் சிருஷ்டிசம்பந்தமான கூடாரத்தின் வழியாக அல்ல, பெரிதும் உத்தமமுமான கூடாரத்தின் வழியாக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ெள்ளாட்டுக்கடா, இளங்காளை இவைகளுடைய இரத்தத்தினாலே அல்ல, தம்முடைய சொந்த இரத்தத்தினாலும் ஒரேதரம் மகா பரிசுத்த ஸ்தலத்திலே பிரவேசித்து, நித்திய மீட்பை உண்டுபண்ண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ெள்ளாட்டுக்கடா, இளங்காளை இவைகளுடைய இரத்தத்தினாலே அல்ல, தம்முடைய சொந்த இரத்தத்தினாலும் ஒரேதரம் மகா பரிசுத்த ஸ்தலத்திலே பிரவேசித்து, நித்திய மீட்பை உண்டுபண்ண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ெப்படியெனில், காளை வெள்ளாட்டுக்கடா இவைகளின் இரத்தமும், தீட்டுப்பட்டவர்கள்மேல் தெளிக்கப்பட்ட கடாரியின் சாம்பலும், சரீரசுத்தியுண்டாகும்படி பரிசுத்தப்படுத்துமா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த்திய ஆவியினாலே தம்மைத்தாமே பழுதற்ற பலியாக தேவனுக்கு ஒப்புக்கொடுத்த கிறிஸ்துவினுடைய இரத்தம் ஜீவனுள்ள தேவனுக்கு ஊழியஞ்செய்வதற்கு உங்கள் மனச்சாட்சியைச் செத்தக்கிரியைகளறச் சுத்திகரிப்பது எவ்வளவு நிச்சயம்!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த்திய ஆவியினாலே தம்மைத்தாமே பழுதற்ற பலியாக தேவனுக்கு ஒப்புக்கொடுத்த கிறிஸ்துவினுடைய இரத்தம் ஜீவனுள்ள தேவனுக்கு ஊழியஞ்செய்வதற்கு உங்கள் மனச்சாட்சியைச் செத்தக்கிரியைகளறச் சுத்திகரிப்பது எவ்வளவு நிச்சயம்!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த்திய ஆவியினாலே தம்மைத்தாமே பழுதற்ற பலியாக தேவனுக்கு ஒப்புக்கொடுத்த கிறிஸ்துவினுடைய இரத்தம் ஜீவனுள்ள தேவனுக்கு ஊழியஞ்செய்வதற்கு உங்கள் மனச்சாட்சியைச் செத்தக்கிரியைகளறச் சுத்திகரிப்பது எவ்வளவு நிச்சயம்!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முதலாம் உடன்படிக்கையின் காலத்திலே நடந்த அக்கிரமங்களை நிவிர்த்திசெய்யும்பொருட்டு அவர் மரணமடைந்து, அழைக்கப்பட்டவர்கள் வாக்குத்தத்தம்பண்ணப்பட்ட நித்திய சுதந்தரத்தை அடைந்துகொள்வதற்காக, புது உடன்படிக்கையின் மத்தியஸ்தராய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முதலாம் உடன்படிக்கையின் காலத்திலே நடந்த அக்கிரமங்களை நிவிர்த்திசெய்யும்பொருட்டு அவர் மரணமடைந்து, அழைக்கப்பட்டவர்கள் வாக்குத்தத்தம்பண்ணப்பட்ட நித்திய சுதந்தரத்தை அடைந்துகொள்வதற்காக, புது உடன்படிக்கையின் மத்தியஸ்தராய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முதலாம் உடன்படிக்கையின் காலத்திலே நடந்த அக்கிரமங்களை நிவிர்த்திசெய்யும்பொருட்டு அவர் மரணமடைந்து, அழைக்கப்பட்டவர்கள் வாக்குத்தத்தம்பண்ணப்பட்ட நித்திய சுதந்தரத்தை அடைந்துகொள்வதற்காக, புது உடன்படிக்கையின் மத்தியஸ்தரா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, எங்கே மரணசாதனமுண்டோ, அங்கே அந்தச் சாதனத்தை எழுதினவனுடைய மரணமும் உண்டா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டியெனில், மரணமுண்டானபின்பே மரணசாசனம் உறுதிப்படும்; அதை எழுதினவன் உயிரோடிருக்கையில் அதற்குப் பெலனில்லைய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படி, முதலாம் உடன்படிக்கையும் இரத்தமில்லாமல் பிரதிஷ்டைபண்ணப்பட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மோசே, நியாயப்பிரமாணத்தின்படி, சகல ஜனங்களுக்கும் எல்லாக் கட்டளைகளையும் சொன்னபின்பு, இளங்காளை வெள்ளாட்டுக்கடா இவைகளின் இரத்தத்தைத் தண்ணீரோடும், சிவப்பான ஆட்டுமயிரோடும், ஈசோப்போடுங்கூட எடுத்து புஸ்தகத்தின்மேலும் ஜனங்களெல்லார்மேலும் தெளித்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மோசே, நியாயப்பிரமாணத்தின்படி, சகல ஜனங்களுக்கும் எல்லாக் கட்டளைகளையும் சொன்னபின்பு, இளங்காளை வெள்ளாட்டுக்கடா இவைகளின் இரத்தத்தைத் தண்ணீரோடும், சிவப்பான ஆட்டுமயிரோடும், ஈசோப்போடுங்கூட எடுத்து புஸ்தகத்தின்மேலும் ஜனங்களெல்லார்மேலும் தெளித்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மோசே, நியாயப்பிரமாணத்தின்படி, சகல ஜனங்களுக்கும் எல்லாக் கட்டளைகளையும் சொன்னபின்பு, இளங்காளை வெள்ளாட்டுக்கடா இவைகளின் இரத்தத்தைத் தண்ணீரோடும், சிவப்பான ஆட்டுமயிரோடும், ஈசோப்போடுங்கூட எடுத்து புஸ்தகத்தின்மேலும் ஜனங்களெல்லார்மேலும் தெளித்து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் உங்களுக்குக், கட்டளையிட்ட உடன்படிக்கையின் இரத்தம் இதுவே என்று 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க, கூடாரத்தின்மேலும் ஆராதனைக்குரிய சகல பணிமூட்டுகளிள்மேலும் இரத்தத்தைத் தெள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யாயப்பிரமாணத்தின்படி கொஞ்சங்குறைய எல்லாம் இரத்தத்தினாலே சுத்திகரிக்கப்படும்; இரத்தஞ்சிந்துதலில்லாமல் மன்னிப்பு உண்டாக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யாயப்பிரமாணத்தின்படி கொஞ்சங்குறைய எல்லாம் இரத்தத்தினாலே சுத்திகரிக்கப்படும்; இரத்தஞ்சிந்துதலில்லாமல் மன்னிப்பு உண்டாக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, பரலோகத்திலுள்ளவைகளுக்குச் சாயலானவைகள் இப்படிப்பட்ட பலிகளினாலே சுத்திகரிக்கப்படவேண்டியதாயிருந்தது; பரலோகத்திலுள்ளவைகளோ இவைகளிலும் விசேஷித்த பலிகளாலே சுத்திகரிக்கப்படவேண்டியதாம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, பரலோகத்திலுள்ளவைகளுக்குச் சாயலானவைகள் இப்படிப்பட்ட பலிகளினாலே சுத்திகரிக்கப்படவேண்டியதாயிருந்தது; பரலோகத்திலுள்ளவைகளோ இவைகளிலும் விசேஷித்த பலிகளாலே சுத்திகரிக்கப்படவேண்டியதாம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ப்படி, மெய்யான பரிசுத்த ஸ்தலத்துக்கு அடையாளமான கையினால் செய்யப்பட்டதாயிருக்கிற பரிசுத்த ஸ்தலத்திலே கிறிஸ்துவானவர் பிரவேசியாமல், பரலோகத்திலேதானே இப்பொழுது நமக்காக தேவனுடைய சமுகத்தில் பிரத்தியட்சமாகும்படி பிரவேசித்திரு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ப்படி, மெய்யான பரிசுத்த ஸ்தலத்துக்கு அடையாளமான கையினால் செய்யப்பட்டதாயிருக்கிற பரிசுத்த ஸ்தலத்திலே கிறிஸ்துவானவர் பிரவேசியாமல், பரலோகத்திலேதானே இப்பொழுது நமக்காக தேவனுடைய சமுகத்தில் பிரத்தியட்சமாகும்படி பிரவேசித்த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ரதான ஆசாரியன் அந்நிய இரத்தத்தோடே வருஷந்தோறும் பரிசுத்த ஸ்தலத்துக்குள் பிரவேசிக்கிறதுபோல, அவர் அநேகந்தரம் தம்மைப் பலியிடும்படிக்குப் பிரவேசிக்க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ரதான ஆசாரியன் அந்நிய இரத்தத்தோடே வருஷந்தோறும் பரிசுத்த ஸ்தலத்துக்குள் பிரவேசிக்கிறதுபோல, அவர் அநேகந்தரம் தம்மைப் பலியிடும்படிக்குப் பிரவேசிக்க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ிருந்ததானால், உலகமுண்டானது முதற்கொண்டு அவர் அநேகந்தரம் பாடுபடவேண்டியதாயிருக்குமே; அப்படியல்ல, அவர் தம்மைத்தாமே பலியிடுகிறதினாலே பாவங்களை நீக்கும்பொருட்டாக இந்தக் கடைசிக்காலத்தில் ஒரேதரம் வெளிப்பட்ட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ிருந்ததானால், உலகமுண்டானது முதற்கொண்டு அவர் அநேகந்தரம் பாடுபடவேண்டியதாயிருக்குமே; அப்படியல்ல, அவர் தம்மைத்தாமே பலியிடுகிறதினாலே பாவங்களை நீக்கும்பொருட்டாக இந்தக் கடைசிக்காலத்தில் ஒரேதரம் வெளிப்பட்ட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, ஒரேதரம் மரிப்பதும், பின்பு நியாயத்தீர்ப்படைவதும், மனுஷருக்கு நியமிக்கப்பட்டிருக்கிறபடியே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ிறிஸ்துவும் அநேகருடைய பாவங்களைச் சுமந்து தீர்க்கும்படிக்கு ஒரேதரம் பலியிடப்பட்டு, தமக்காகக் காத்துக்கொண்டிருக்கிறவர்களுக்கு இரட்சிப்பை அருளும்படி இரண்டாந்தரம் பாவமில்லாமல் தரிசனமா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ிறிஸ்துவும் அநேகருடைய பாவங்களைச் சுமந்து தீர்க்கும்படிக்கு ஒரேதரம் பலியிடப்பட்டு, தமக்காகக் காத்துக்கொண்டிருக்கிறவர்களுக்கு இரட்சிப்பை அருளும்படி இரண்டாந்தரம் பாவமில்லாமல் தரிசனமா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முதலாம் உடன்படிக்கையானது ஆராதனைக்கேற்ற முறைமைகளும் பூமிக்குரிய பரிசுத்த ஸ்தலமும் உடையத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ில், ஒரு கூடாரம் உண்டாக்கப்பட்டிருந்தது; அதின் முந்தின பாகத்தில் குத்துவிளக்கும், மேஜையும், தேவசமுகத்தப்பங்களும் இருந்தன; அது பரிசுத்த ஸ்தலமென்ன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ில், ஒரு கூடாரம் உண்டாக்கப்பட்டிருந்தது; அதின் முந்தின பாகத்தில் குத்துவிளக்கும், மேஜையும், தேவசமுகத்தப்பங்களும் இருந்தன; அது பரிசுத்த ஸ்தலமென்னப்ப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ந் திரைக்குள்ளே மகா பரிசுத்த ஸ்தலமென்னப்பட்ட கூடாரம் இ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லே பொன்னாற்செய்த தூபகலசமும், முழுவதும் பொற்றகடு பொதிந்திருக்கப்பட்ட உடன்படிக்கைப் பெட்டியும் இருந்தன; அந்தப் பெட்டியிலே மன்னா வைக்கப்பட்ட பொற்பாத்திரமும், ஆரோனுடைய தளிர்த்த கோலும், உடன்படிக்கையின் கற்பலகைகளும் இருந்தன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லே பொன்னாற்செய்த தூபகலசமும், முழுவதும் பொற்றகடு பொதிந்திருக்கப்பட்ட உடன்படிக்கைப் பெட்டியும் இருந்தன; அந்தப் பெட்டியிலே மன்னா வைக்கப்பட்ட பொற்பாத்திரமும், ஆரோனுடைய தளிர்த்த கோலும், உடன்படிக்கையின் கற்பலகைகளும் இருந்தன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மேலே மகிமையுள்ள கேருபீன்கள் வைக்கப்பட்டுக் கிருபாசனத்தை நிழலிட்டிருந்தன; இவைகளைக் குறித்து விவரமாய்ப்பேச இப்பொழுது சமயம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மேலே மகிமையுள்ள கேருபீன்கள் வைக்கப்பட்டுக் கிருபாசனத்தை நிழலிட்டிருந்தன; இவைகளைக் குறித்து விவரமாய்ப்பேச இப்பொழுது சமயம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் இவ்விதமாய் ஆயத்தமாக்கப்பட்டிருக்க, ஆசாரியர்கள் ஆராதனை முறைமைகளை நிறைவேற்றும்படிக்கு முதலாங்கூடாரத்திலே நித்தமும் பிரவேசிப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ண்டாங்கூடாரத்திலே பிரதான ஆசாரியன்மாத்திரம் வருஷத்திற்கு ஒருதரம் இரத்தத்தோடே பிரவேசித்து, அந்த இரத்தத்தைத் தனக்காகவும் ஜனங்களுடைய தப்பிதங்களுக்காகவும் செலுத்து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ண்டாங்கூடாரத்திலே பிரதான ஆசாரியன்மாத்திரம் வருஷத்திற்கு ஒருதரம் இரத்தத்தோடே பிரவேசித்து, அந்த இரத்தத்தைத் தனக்காகவும் ஜனங்களுடைய தப்பிதங்களுக்காகவும் செலுத்துவ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ாலே, முதலாங்கூடாரம் நிற்குமளவும் பரிசுத்த ஸ்தலத்திற்குப்போகிற மார்க்கம் இன்னும் வெளிப்படவில்லையென்று பரிசுத்த ஆவியானவர் தெரியப்படுத்தியிருக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ாலே, முதலாங்கூடாரம் நிற்குமளவும் பரிசுத்த ஸ்தலத்திற்குப்போகிற மார்க்கம் இன்னும் வெளிப்படவில்லையென்று பரிசுத்த ஆவியானவர் தெரியப்படுத்தியிருக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ூடாரம் இக்காலத்திற்கு உதவுகிற ஒப்பனையாயிருக்கிறது; அதற்கேற்றபடியே செலுத்தப்பட்டுவருகிற காணிக்கைகளும் பலிகளும் ஆராதனை செய்கிறவனுடைய மனச்சாட்சியைப் பூரணப்படுத்தக்கூடாதவைகளா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ூடாரம் இக்காலத்திற்கு உதவுகிற ஒப்பனையாயிருக்கிறது; அதற்கேற்றபடியே செலுத்தப்பட்டுவருகிற காணிக்கைகளும் பலிகளும் ஆராதனை செய்கிறவனுடைய மனச்சாட்சியைப் பூரணப்படுத்தக்கூடாதவைகள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 ഭക്ഷ്യങ്ങൾ, പാനീയങ്ങൾ, വിവിധ സ്നാനങ്ങൾ എന്നിവയോടു കൂടെ ഗുണീകരണകാലത്തോളം ചുമത്തിയ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ഡികനിയമങ്ങള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ക്രിസ്തുവോ വരുവാനുള്ള നന്മകളുടെ മഹാപുരോഹിതനായി വന്നിട്ടു: കൈപ്പണിയല്ലാത്തതായി എന്നുവെച്ചാൽ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ൃഷ്ടിയിൽ ഉൾപ്പെടാത്തതായി വലിപ്പവും തികവുമേറ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ഒരു കൂടാരത്തിൽകൂടി ആട്ടുകൊറ്റന്മാരുടെയും പശുക്കിടാക്കളുടെയും രക്തത്താലല്ല, സ്വന്ത രക്ത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ഒരിക്കലായിട്ടു വിശുദ്ധ മന്ദിരത്തിൽ പ്രവേശിച്ചു എന്നേക്കുമുള്ളോരു വീണ്ടെടുപ്പു സാധ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ട്ടുകൊറ്റന്മാരുടെയും കാളകളുടെയും രക്തവും മലിനപ്പെട്ടവരുടെ മേൽ തളിക്കുന്ന പശുഭസ്മ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ജഡികശുദ്ധി വരുത്തുന്നു എങ്കിൽ നിത്യാത്മാവിനാൽ ദൈവത്തിന്നു തന്നെത്താൻ നിഷ്കളങ്കനായി അർപ്പ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വിന്റെ രക്തം ജീവനുള്ള ദൈവത്തെ ആരാധിപ്പാൻ നിങ്ങളുടെ മനസ്സാക്ഷിയെ നിർജ്ജീവപ്രവൃത്തികളെ പോ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്ര അധികം ശുദ്ധീകരി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ുനിമിത്തം ആദ്യനിയമത്തിലെ ലംഘനങ്ങളിൽനിന്നുള്ള വീണ്ടെടുപ്പിന്നായി ഒരു മരണം ഉണ്ടായ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ത്യാവകാശത്തിന്റെ വാഗ്ദത്തം വിളിക്കപ്പെട്ടവർക്കു ലഭിക്കേണ്ടതിന്നു അവൻ പുതിയ നിയമത്തിന്റെ മദ്ധ്യസ്ഥ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യമം ഉള്ളേടത്തു നിയമകർത്താവിന്റെ മരണം തെളിവാൻ ആവശ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രിച്ചശേഷമല്ലോ നിയമം സ്ഥിരമാകുന്നതു; നിയമകർത്താവിന്റെ ജീവകാലത്തോളം അതിന്നു ഉറപ്പ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ുകൊണ്ടു ആദ്യനിയമവും രക്തം കൂടാതെ പ്രതിഷ്ഠിച്ചത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ോശെ ന്യായപ്രമാണപ്രകാരം കല്പന ഒക്കെയും സകലജനത്തോടും പ്രസ്താവിച്ച ശേഷം പശുക്കിടാക്കള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്ടുകൊറ്റന്മാരുടെയും രക്തത്തെ വെള്ളവും ചുവന്ന ആട്ടുരോമവും ഈസോപ്പുമായി എടുത്തു പുസ്തകത്തിന്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നത്തിന്മേലും തള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ഇതു ദൈവം നിങ്ങളോടു കല്പിച്ച നിയമത്തിന്റെ രക്തം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ങ്ങനെ തന്നേ അവൻ കൂടാരത്തിന്മേലും ആരാധനെക്കുള്ള ഉപകരണങ്ങളിന്മേലും എല്ലാം രക്തം ത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്യായപ്രമാണപ്രകാരം ഏകദേശം സകലവും രക്തത്താൽ ശുദ്ധീകരിക്കപ്പെടുന്നു; രക്തം ചൊരിഞ്ഞിട്ടല്ല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മോചന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ആകയാൽ സ്വർഗ്ഗത്തിലുള്ളവയുടെ പ്രതിബിംബങ്ങളെ ഈവകയാൽ ശുദ്ധമാക്കുന്നതു ആവശ്യം. സ്വർഗ്ഗീയമായവെക്ക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വയെക്കാൾ നല്ല യാഗങ്ങൾ ആവശ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ക്രിസ്തു വാസ്തവമായതിന്റെ പ്രതിബിംബമായി കൈപ്പണിയായ വിശുദ്ധ മന്ദിരത്തിലേക്കല്ല, ഇപ്പോൾ നമു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ണ്ടി ദൈവസന്നിധിയിൽ പ്രത്യക്ഷനാവാൻ സ്വർഗ്ഗത്തിലേക്കത്രേ പ്രവേശ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ഹാപുരോഹിതൻ ആണ്ടുതോറും അന്യരക്തത്തോടുകൂടെ വിശുദ്ധമന്ദിരത്തിൽ പ്രവേശിക്കുന്നതുപോലെ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െത്താൻ കൂടെക്കൂടെ അർപ്പിപ്പാൻ ആവശ്യ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ങ്ങനെയായാൽ ലോകസ്ഥാപനം മുതല്ക്കു അവൻ പലപ്പോഴും കഷ്ടമനുഭവിക്കേണ്ടിയിരുന്നു. എന്നാൽ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ോകാവസാനത്തിൽ സ്വന്ത യാഗംകൊണ്ടു പാപപരിഹാരം വരുത്തുവാൻ ഒരിക്കൽ പ്രത്യക്ഷന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ഒരിക്കൽ മരിക്കയും പിന്നെ ന്യായവിധിയും മനുഷ്യർക്കു നിയമിച്ചിരിക്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ക്രിസ്തുവും അങ്ങനെ തന്നേ അനേകരുടെ പാപങ്ങളെ ചുമപ്പാൻ ഒരിക്കൽ അർപ്പിക്കപ്പെട്ടു തനി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ത്തുനില്ക്കുന്നവരുടെ രക്ഷെക്കായി അവൻ പാപം കൂടാതെ രണ്ടാമതു പ്രത്യക്ഷന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ആദ്യനിയമത്തിന്നും ആരാധനെക്കുള്ള ചട്ടങ്ങളും ലൌകികമായ വിശുദ്ധമന്ദിരവ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ഒരു കൂടാരം ചമെച്ചു; അതിന്റെ ആദ്യഭാഗത്തു നിലവിളക്കും മേശയും കാഴ്ചയപ്പവും ഉണ്ടായിരുന്നു. അ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സ്ഥലം എ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രണ്ടാം തിരശ്ശീലെക്കു പിന്നിലോ അതിവിശുദ്ധം എന്ന കൂടാര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ിൽ പൊന്നുകൊണ്ടുള്ള ധൂപകലശവും മുഴുവനും പൊന്നു പൊതിഞ്ഞ നിയമപെട്ടകവും അതിന്നകത്തു മന്ന ഇട്ടുവെ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ൻപാത്രവും അഹരോന്റെ തളിർത്തവടിയും നിയമത്തിന്റെ കല്പലക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ിന്നു മിതെ കൃപാസനത്തെ മൂടുന്ന തേജസ്സിന്റെ കെരൂബുകളും ഉണ്ടായിരുന്നു. അതു ഇപ്പോൾ ഓരോ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വരിപ്പാൻ കഴിവ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വ ഇങ്ങനെ തീർന്ന ശേഷം പുരോഹിതന്മാർ നിത്യം മുൻകൂടാരത്തിൽ ചെന്നു ശുശ്രൂഷ കഴ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രണ്ടാമത്തേതിലോ ആണ്ടിൽ ഒരിക്കൽ മഹാപുരോഹിതൻ മാത്രം ചെല്ലും; രക്തം കൂടാതെ അല്ല; അതു അവൻ ത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ന്റെയും അബദ്ധങ്ങൾക്കു വേണ്ടി അർ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ുങ്കൂടാരം നില്ക്കുന്നേടത്തോളം വിശുദ്ധമന്ദിരത്തിലേക്കുള്ള വഴി വെളിപ്പെട്ടി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ശുദ്ധാത്മാവു ഇതിനാൽ സൂച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 കൂടാരം ഈ കാലത്തേക്കു ഒരു സാദൃശ്യമത്രേ. അതിന്നു ഒത്തവണ്ണം ആരാധനക്കാരന്നു മനസ്സാക്ഷിയിൽ പൂർണ്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ധാനം വരുത്തുവാൻ കഴിയാത്ത വഴിപാടും യാഗവും അർപ്പിച്ചു പോ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2026-10-20T07:26:08Z</dcterms:created>
  <dcterms:modified xsi:type="dcterms:W3CDTF">2026-10-20T07:26:08Z</dcterms:modified>
  <dc:title>എബ്രായർ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