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word of the LORD came unto Jeremiah the second time, while he was yet shut up in the court of the priso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word of the LORD came unto Jeremiah the second time, while he was yet shut up in the court of the prison,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the maker thereof, the LORD that formed it, to establish it; the LORD is his na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the maker thereof, the LORD that formed it, to establish it; the LORD is his nam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Call unto me, and I will answer you, and show you great and mighty things, which you know no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Call unto me, and I will answer you, and show you great and mighty things, which you know no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the God of Israel, concerning the houses of this city, and concerning the houses of the kings of Judah, which are thrown down by the mounts, and by the sw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the God of Israel, concerning the houses of this city, and concerning the houses of the kings of Judah, which are thrown down by the mounts, and by the sw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come to fight with the Chaldeans, but it is to fill them with the dead bodies of men, whom I have slain in mine anger and in my fury, and for all whose wickedness I have hid my face from this cit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come to fight with the Chaldeans, but it is to fill them with the dead bodies of men, whom I have slain in mine anger and in my fury, and for all whose wickedness I have hid my face from this cit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come to fight with the Chaldeans, but it is to fill them with the dead bodies of men, whom I have slain in mine anger and in my fury, and for all whose wickedness I have hid my face from this ci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hold, I will bring it health and cure, and I will cure them, and will reveal unto them the abundance of peace and tru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hold, I will bring it health and cure, and I will cure them, and will reveal unto them the abundance of peace and tru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cause the captivity of Judah and the captivity of Israel to return, and will build them, as at the fir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cause the captivity of Judah and the captivity of Israel to return, and will build them, as at the fir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cleanse them from all their iniquity, whereby they have sinned against me; and I will pardon all their iniquities, whereby they have sinned, and whereby they have transgressed against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cleanse them from all their iniquity, whereby they have sinned against me; and I will pardon all their iniquities, whereby they have sinned, and whereby they have transgressed against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cleanse them from all their iniquity, whereby they have sinned against me; and I will pardon all their iniquities, whereby they have sinned, and whereby they have transgressed against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be to me a name of joy, a praise and an honour before all the nations of the earth, which shall hear all the good that I do unto them: and they shall fear and tremble for all the goodness and for all the prosperity that I procure unto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be to me a name of joy, a praise and an honour before all the nations of the earth, which shall hear all the good that I do unto them: and they shall fear and tremble for all the goodness and for all the prosperity that I procure unto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be to me a name of joy, a praise and an honour before all the nations of the earth, which shall hear all the good that I do unto them: and they shall fear and tremble for all the goodness and for all the prosperity that I procure unto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be to me a name of joy, a praise and an honour before all the nations of the earth, which shall hear all the good that I do unto them: and they shall fear and tremble for all the goodness and for all the prosperity that I procure unto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Again there shall be heard in this place, which all of you say shall be desolate without man and without beast, even in the cities of Judah, and in the streets of Jerusalem, that are desolate, without man, and without inhabitant, and without bea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Again there shall be heard in this place, which all of you say shall be desolate without man and without beast, even in the cities of Judah, and in the streets of Jerusalem, that are desolate, without man, and without inhabitant, and without bea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voice of joy, and the voice of gladness, the voice of the bridegroom, and the voice of the bride, the voice of them that shall say, Praise the LORD of hosts: for the LORD is good; for his mercy endures for ever: and of them that shall bring the sacrifice of praise into the house of the LORD. For I will cause to return the captivity of the land, as at the first, says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voice of joy, and the voice of gladness, the voice of the bridegroom, and the voice of the bride, the voice of them that shall say, Praise the LORD of hosts: for the LORD is good; for his mercy endures for ever: and of them that shall bring the sacrifice of praise into the house of the LORD. For I will cause to return the captivity of the land, as at the first, says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voice of joy, and the voice of gladness, the voice of the bridegroom, and the voice of the bride, the voice of them that shall say, Praise the LORD of hosts: for the LORD is good; for his mercy endures for ever: and of them that shall bring the sacrifice of praise into the house of the LORD. For I will cause to return the captivity of the land, as at the first, says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voice of joy, and the voice of gladness, the voice of the bridegroom, and the voice of the bride, the voice of them that shall say, Praise the LORD of hosts: for the LORD is good; for his mercy endures for ever: and of them that shall bring the sacrifice of praise into the house of the LORD. For I will cause to return the captivity of the land, as at the first, says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voice of joy, and the voice of gladness, the voice of the bridegroom, and the voice of the bride, the voice of them that shall say, Praise the LORD of hosts: for the LORD is good; for his mercy endures for ever: and of them that shall bring the sacrifice of praise into the house of the LORD. For I will cause to return the captivity of the land, as at the first, says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says the LORD of hosts; Again in this place, which is desolate without man and without beast, and in all the cities thereof, shall be an habitation of shepherds causing their flocks to lie dow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says the LORD of hosts; Again in this place, which is desolate without man and without beast, and in all the cities thereof, shall be an habitation of shepherds causing their flocks to lie dow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says the LORD of hosts; Again in this place, which is desolate without man and without beast, and in all the cities thereof, shall be an habitation of shepherds causing their flocks to lie dow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n the cities of the mountains, in the cities of the vale, and in the cities of the south, and in the land of Benjamin, and in the places about Jerusalem, and in the cities of Judah, shall the flocks pass again under the hands of him that tells them, says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n the cities of the mountains, in the cities of the vale, and in the cities of the south, and in the land of Benjamin, and in the places about Jerusalem, and in the cities of Judah, shall the flocks pass again under the hands of him that tells them, says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n the cities of the mountains, in the cities of the vale, and in the cities of the south, and in the land of Benjamin, and in the places about Jerusalem, and in the cities of Judah, shall the flocks pass again under the hands of him that tells them, says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the days come, says the LORD, that I will perform that good thing which I have promised unto the house of Israel and to the house of Juda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the days come, says the LORD, that I will perform that good thing which I have promised unto the house of Israel and to the house of Jud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ose days, and at that time, will I cause the Branch of righteousness to grow up unto David; and he shall execute judgment and righteousness in the la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ose days, and at that time, will I cause the Branch of righteousness to grow up unto David; and he shall execute judgment and righteousness in the l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n those days shall Judah be saved, and Jerusalem shall dwell safely: and this is the name wherewith she shall be called, The LORD our righteousne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n those days shall Judah be saved, and Jerusalem shall dwell safely: and this is the name wherewith she shall be called, The LORD our righteousne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David shall never lack a man to sit upon the throne of the house of Isra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ither shall the priests the Levites lack a man before me to offer burnt offerings, and to kindle food offerings, and to do sacrifice continuall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ither shall the priests the Levites lack a man before me to offer burnt offerings, and to kindle food offerings, and to do sacrifice continuall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word of the LORD came unto Jeremiah, sa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says the LORD; If all of you can break my covenant of the day, and my covenant of the night, and that there should not be day and night in their seas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says the LORD; If all of you can break my covenant of the day, and my covenant of the night, and that there should not be day and night in their seas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may also my covenant be broken with David my servant, that he should not have a son to reign upon his throne; and with the Levites the priests, my minist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may also my covenant be broken with David my servant, that he should not have a son to reign upon his throne; and with the Levites the priests, my minist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may also my covenant be broken with David my servant, that he should not have a son to reign upon his throne; and with the Levites the priests, my minister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 the host of heaven cannot be numbered, neither the sand of the sea measured: so will I multiply the seed of David my servant, and the Levites that minister unto 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 the host of heaven cannot be numbered, neither the sand of the sea measured: so will I multiply the seed of David my servant, and the Levites that minister unto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 the host of heaven cannot be numbered, neither the sand of the sea measured: so will I multiply the seed of David my servant, and the Levites that minister unto m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the word of the LORD came to Jeremiah, say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Consider you not what this people have spoken, saying, The two families which the LORD has chosen, he has even cast them off? thus they have despised my people, that they should be no more a nation before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Consider you not what this people have spoken, saying, The two families which the LORD has chosen, he has even cast them off? thus they have despised my people, that they should be no more a nation before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If my covenant be not with day and night, and if I have not appointed the ordinances of heaven and eart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If my covenant be not with day and night, and if I have not appointed the ordinances of heaven and ear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will I cast away the seed of Jacob and David my servant, so that I will not take any of his seed to be rulers over the seed of Abraham, Isaac, and Jacob: for I will cause their captivity to return, and have mercy on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will I cast away the seed of Jacob and David my servant, so that I will not take any of his seed to be rulers over the seed of Abraham, Isaac, and Jacob: for I will cause their captivity to return, and have mercy on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will I cast away the seed of Jacob and David my servant, so that I will not take any of his seed to be rulers over the seed of Abraham, Isaac, and Jacob: for I will cause their captivity to return, and have mercy on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will I cast away the seed of Jacob and David my servant, so that I will not take any of his seed to be rulers over the seed of Abraham, Isaac, and Jacob: for I will cause their captivity to return, and have mercy on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3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மியா இன்னும் காவற்சாலையின் முற்றத்திலே அடைக்கப்பட்டிருக்கையில், கர்த்தருடைய வார்த்தை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ந்தரம்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ச் செய்கிற கர்த்தருமாய், இதைத் திடப்படுத்தும்படிக்கு இதை உருவேற்படுத்துகிற கர்த்தரு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வா என்னும் நாமமுள்ளவ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னை நோக்கிக் கூப்பிடு, அப்பொழுது நான் உனக்கு உத்தரவு கொடுத்து, நீ அறியாததும் உனக்கு எட்டாத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 காரியங்களை உனக்கு அறி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திர்க்கொத்தளங்களினாலும் பட்டயத்தாலும், இடிக்கப்பட்டவைகளாகிய இந்த நகரத்தின் வீடுகளையும்,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வீடுகளையுங்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 நகரத்தின் எல்லாப் பொல்லாப்பினிமித்தமும் நான் என் முகத்தை மறைத்தபடியினாலே என் கோப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த்திலும் வெட்டுண்ட மனுஷப்பிரேதங்களினாலே அவைகளை நான் நிரப்பும்படியாகவே, அவர்கள் கல்தே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ப்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 நான் அவர்களுக்குச் சவுக்கியமும் ஆரோக்கியமும் வரப்பண்ணி, அவர்களைக் குணமாக்கி,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ண சமாதானத்தையும் சத்தியத்தையும் வெளிப்ப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யூதாவின் சிறையிருப்பையும், இஸ்ரவேலின் சிறையிருப்பையும் திருப்பி, முன்னிருந்ததுபோல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எனக்கு விரோதமாய்க் குற்றஞ்செய்த அவர்களுடைய எல்லா அக்கிரமங்களுக்கும் அவர்களை நீங்கலா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த்து, அவர்கள் எனக்கு விரோதமாய்க் குற்றஞ்செய்து, எனக்கு விரோதமாய்த் துரோகம்பண்ணின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அக்கிரமங்களையும் மன்னி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அவர்களுக்குச் செய்யும் நன்மையையெல்லாம் கேட்கப்போகிற பூமியின் எல்லா ஜாதிகளுக்கு முன்பா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மகிழ்ச்சியுள்ள கீர்த்தியாயும் புகழ்ச்சியாயும் மகிமையாயும் இருக்கும்; நான்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ச்செய்யும் எல்லா நன்மையினிமித்தமும், எல்லாச்சமாதானத்தினிமித்தமும் இவர்கள் பயந்து நடுங்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இஸ்ரவேலின் தேவனாகிய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ஷனில்லாமலும் மிருகமில்லாமலும் அவாந்தரவெளியாய்க் கிடக்கிறதென்று, நீங்கள் சொல்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லும், யூதாவின் பட்டணங்களிலும் மனுஷனாவது மிருகமாவது இல்லாத பாழான எருசலேமின் வீதி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ன்னும் களிப்பின் சத்தமும், மகிழ்ச்சியின் சத்தமும், மணவாளனின் சத்தமும், மணவாட்டியின் ச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த் துதியுங்கள், கர்த்தர் நல்லவர், அவர் கிருபை என்றுமுள்ளதென்று சொல்லுகிற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ம், கர்த்தருடைய ஆலயத்துக்கு ஸ்தோத்திரபலிகளைக் கொண்டுவருகிறவர்களின் சத்தமும் கேட்கப்ப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அவர்கள் முன்னிருந்ததுபோலிருக்கும்படி தேசத்தின் சிறையிருப்பைத் திரு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ஷனும் மிருகமும் இல்லாமல் அவாந்தரவெளியாய்க் கிடக்கிற இவ்விடத்திலும், இதற்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 ஆட்டுமந்தையை மேய்த்து மடக்குகிற மேய்ப்பர்களின் தாபரங்கள் உண்டாயிருக்கு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லைத்தேசமான பட்டணங்களிலும், பள்ளத்தாக்குகளான பட்டணங்களிலும், தென்திசைப் பட்டணங்களிலும்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லும், எருசலேமின் சுற்றுப்புறங்களிலும், யூதாவின் பட்டணங்களிலும், ஆட்டுமந்தைகள் த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யிடுகிறவனுடைய கைக்குள்ளாகக் கடந்துவரு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நாட்கள் வருமென்று கர்த்தர் சொல்லுகிறார், அப்பொழுது நான் இஸ்ரவேலின் குடும்ப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 குடும்பத்துக்கும் சொன்ன நல்வார்த்தையை நிறைவேற்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நாட்களிலும் அக்காலத்திலும் தாவீதுக்கு நீதியின் கிளையை முளைக்கப்பண்ணுவேன்; அவர்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யும் நீதியையும் நடப்பி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நாட்களில் யூதா இரட்சிக்கப்பட்டு, எருசலேம் சுகமாய்த் தங்கும்; அவர் எங்கள் நீதியா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பது அவரு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 வம்சத்தின் சிங்காசனத்தின்மேல் உட்காரத்தக்க புருஷன் தாவீதுக்கு இல்லாமற்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கனபலியிட்டு, போஜனபலிசெலுத்தி, நாள்தோறும் பலியிடும் புருஷன் எனக்கு முன்பாக ஆசாரி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க்கும் இல்லாமற்போவதுமில்லை என்று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னும் எரேமியாவுக்குக் கர்த்தருடைய வார்த்தை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றித்த தேசங்களில் பகற்காலமும் இராக்காலமும் உண்டாகாதபடிக்கு, நீங்கள் பகற்காலத்தைக்குறி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 உடன்படிக்கையையும், இராக்காலத்தைக்குறித்து நான் உண்டாக்கின உடன்படிக்கையையும் அவமா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என் தாசனாகிய தாவீதோடே நான் பண்ணின உடன்படிக்கையும், அவன் சிங்காசனத்தில் அரசா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வனுக்கு இல்லாமற்போகும்படியாக அவமாகும்; என் ஊழியக்காரராகிய லேவியரோடும் ஆசாரியரோடு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 உடன்படிக்கையும் அப்பொழுது அவ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னத்து நட்சத்திரங்கள் எண்ணப்படாததும் கடற்கரை மணல் அளக்கப்படாததுமாயிருக்கிறதுபோல,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தாவீதின் சந்ததியையும் எனக்கு ஊழியஞ்செய்கிற லேவியரையும் வர்த்திக்கப்பண்ணு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னும் எரேமியாவுக்குக் கர்த்தருடைய வார்த்தை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 தெரிந்துகொண்ட இரண்டு வம்சங்களையும் வெறுத்துப்போட்டாரென்று இந்த ஜனம் சொல்லி,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என் ஜனம் இனி ஒரு ஜாதியல்லவென்று அதைத் தூஷிக்கிறார்களென்பதை நீ காண்கிற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னத்துக்கும் பூமிக்கும் குறித்திருக்கிற நியமங்களை நான் காவாமல், பகற்கால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லத்தையுங்குறித்து நான் பண்ணின உடன்படிக்கை அற்றுப்போகிறது உ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நான் யாக்கோபின் சந்ததியையும், என் தாசனாகிய தாவீதின் சந்ததியையும் தள்ளி, நான் ஆபி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சாக்கு யாக்கோபு என்பவர்களின் சந்ததியை ஆளத்தக்கவர்களை அதிலிருந்து எடுக்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ப்போடுவேன்; அவர்களுடைய சிறையிருப்பை நான் திருப்பி, அவர்களுக்கு இரங்கு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3]]></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2026-11-01T09:08:17Z</dcterms:created>
  <dcterms:modified xsi:type="dcterms:W3CDTF">2026-11-01T09:08:17Z</dcterms:modified>
  <dc:title>எரேமியா : 33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