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லோகத்தின் ஆண்டவருக்கு முன்பாக நிற்கிற இரண்டு ஒலிவமரங்களும் இரண்டு விளக்குத்தண்டுகளும் இவ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ஆபத்து கடந்துபோயிற்று; இதோ, மூன்றாம் ஆபத்து சீக்கிரமாய் 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ுக்கு முன்பாகத் தங்கள் சிங்காசனங்கள்மேல் உட்கார்ந்திருந்த இருபத்துநான்கு மூப்பர்களும் முகங்குப்புற விழுந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ுக்கு முன்பாகத் தங்கள் சிங்காசனங்கள்மேல் உட்கார்ந்திருந்த இருபத்துநான்கு மூப்பர்களும் முகங்குப்புற விழுந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was given me a reed like unto a rod: and the angel stood, saying, Rise, and measu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le of God, and the altar, and them that worship there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the court which is without the temple leave out, and measure it not; for it is given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tiles: and the holy city shall they tread under foot forty and two month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ill give power unto my two witnesses, and they shall prophesy a thousand two hundre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score days, clothed in sackclo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are the two olive trees, and the two candlesticks standing before the God of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f any man will hurt them, fire proceeds out of their mouth, and devours their enemies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f any man will hurt them, he must in this manner be k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se have power to shut heaven, that it rain not in the days of their prophecy: and have po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waters to turn them to blood, and to strike the earth with all plagues, as often as they w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they shall have finished their testimony, the beast that ascends out of the bottoml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t shall make war against them, and shall overcome them, and kill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ir dead bodies shall lie in the street of the great city, which spiritually is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dom and Egypt, where also our Lord was cruc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of the people and families and tongues and nations shall see their dead bodies thr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s and an half, and shall not suffer their dead bodies to be put in gra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that dwell upon the earth shall rejoice over them, and make merry, and shall send gif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to another; because these two prophets tormented them that dwelt 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fter three days and an half the spirit of life from God entered into them, and they sto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their feet; and great fear fell upon them which saw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y heard a great voice from heaven saying unto them, Come up here. And they ascended up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ven in a cloud; and their enemies beheld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ame hour was there a great earthquake, and the tenth part of the city fell, an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quake were slain of men seven thousand: and the remnant were affrighted, and gave glory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of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cond woe is past; and, behold, the third woe comes quick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eventh angel sounded; and there were great voices in heaven, saying, The kingdom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world are become the kingdoms of our Lord, and of his Christ; and he shall reign for ev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four and twenty elders, which sat before God on their seats, fell upon their fac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shipped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aying, We give you thanks, O LORD God Almighty, which are, and were, and are to come;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ave taken to you your great power, and have reig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nations were angry, and your wrath has come, and the time of the dead, that they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judged, and that you should give reward unto your servants the prophets, and to the saint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that fear your name, small and great; and should destroy them which destroy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temple of God was opened in heaven, and there was seen in his temple the ark of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stament: and there were lightnings, and voices, and thunderings, and an earthquake, and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2026-10-21T05:31:52Z</dcterms:created>
  <dcterms:modified xsi:type="dcterms:W3CDTF">2026-10-21T05:31:52Z</dcterms:modified>
  <dc:title>Revelation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