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ுடைய கர்த்தரின் வார்த்தை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ீயோனுக்காக கடும் வைராக்கியங்கொண்டேன்; அதற்காக மகா உக்கிரமான வைராக்கியங்கொண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கரத்தின் தெருக்களிலே விளையாடுகிற ஆண்பிள்ளைகளும் பெண்பிள்ளைகளும் அதின் வீதிகளில் நிறைந்த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கிறது என்ன? அது இந்த ஜனத்தில் மீதியானவர்களின் பார்வைக்கு இந்நாட்களில் ஆச்சரியமாயிருந்தாலும், என் பார்வைக்கும் ஆச்சரியமாயிருக்குமோ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கிறது என்ன? அது இந்த ஜனத்தில் மீதியானவர்களின் பார்வைக்கு இந்நாட்களில் ஆச்சரியமாயிருந்தாலும், என் பார்வைக்கும் ஆச்சரியமாயிருக்குமோ என்று சேனைகளின்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ிழக்குதேசத்திலும் மற்ற தேசத்திலுமிருந்து என் ஜனங்களை நான் இரட்ச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ோ இந்த ஜனத்தில் மீதியானவர்களுக்கு நான் முந்தினநாட்களில் இருந்ததுபோல இருக்கமாட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நாட்களில் எருசலேமுக்கும் யூதாவுக்கும் நன்மைசெய்யும்படித் திரும்ப நினைத்தேன்; பயப்படாதே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ெய்யவேண்டிய காரியங்கள் என்னவென்றால்: அவனவன் பிறனோடே உண்மையைப் பேசுங்கள்; உங்கள் வாசல்களில் சத்தியத்துக்கும் சமாதானத்துக்கும் ஏற்க நியாயந்தீ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்னும் ஜனங்களும் அநேகம் பட்டணங்களின் குடிகளும் வரு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થી સૈન્યોનો દેવ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મને યરૂશાલેમ પ્રત્યે એકનિષ્ઠ પ્રેમ છે, અને તેથી હું ખૂબ રોષે ભરા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વે યહોવા આ પ્રમાણે કહે છે; હું સિયોનમાં પાછો આવ્યો છું. અને હું યરૂશાલેમમાં રહીશ અને યરૂશાલ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સત્યનું નગર કહેવાશે’ અને સૈન્યોનો દેવ યહોવાનો ‘પવિત્રપર્વત’ કહેવ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ૈન્યોનો દેવ યહોવા કહે છે, “યરૂશાલેમમાં ફરીથી તેની શેરીઓમાં વૃદ્ધ પુરૂષો અને સ્ત્રીઓ ચાલશ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વા માટે લાકડીની જરૂર પડશે, કારણ કે તેઓ લાંબો સમય 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રમતાં છોકરાઓ અને છોકરીઓથી નગરની શેરીઓ ભરા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સૈન્યોનો દેવ યહોવા કહે છે; “જો પ્રજાના બચેલા લોકોને એમ લાગે કે આ આ અદૃભૂત છે, તો મને પણ એમ લા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કે તે અદ્ભૂ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ુઓ, સૈન્યોનો દેવ યહોવા કહે છે, “હું મારા લોકોને પૂર્વના તથા પશ્ચિમના દેશમાંથી બચાવી લાવી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રૂશાલેમમાં શાંતિથી રહેવા માટે હું તેઓને ફરી પાછા ઘરે લાવીશ. તેઓ મારી પ્રજા થશે અને હું તે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યથી તથા ન્યાયી દેવ થ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ૈન્યોનો દેવ યહોવા કહે છે, “હિંમત રાખો! મારા મંદિરનો પાયો નંખાયો અને બાંધકામ શરૂ થયું ત્યારે હાજ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 તે પ્રબોધકોને મુખેથી તમે જે વચનો સાંભળ્યાં હતા તે આજે પણ પાળ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સમય પહેલાં કોઇ માણસને કે પશુને મજૂરીએ રાખી શકાતું નહોતું. અને શત્રુની બીકે કોઇ સહીસલામત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ીફરી શકતું નહોતું. મેં માણસોને એકબીજાના દુશ્મન બનાવી દીધ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પણ હવે હું એ લોકોમાંના બચવા પામેલા માણસો સાથે પહેલાની જેમ નહિ વર્તું.” એવુ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હવે હું તમારી મધ્યે શાંતિ અને સમૃદ્ધિ લાવીશ. તમારાં ખેતરોમાં વધારે અનાજ પાકશે, દ્રાક્ષાવેલ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થી લચી પડશે. ઘણાં વરસાદને લીધે જમીન વધારે ફળદ્રુપ થશે. આ સર્વ આશીર્વાદો બાકી રહેલ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ૂદિયા અને ઇસ્રાએલના વંશજો અત્યાર સુધી વિદેશી પ્રજાઓ શાપ દેવા માટે તમારા નામનો ઉપયોગ ક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, પણ હવે હું તમને ઉગારી લઇશ, અને તમારા નામ આશીર્વાદ આપવામાં વપરાશે. ડરશો નહિ. હિંમત રાખ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ૈન્યોનો દેવ યહોવા કહે છે, “તમારા પિતૃઓએ મને ગુસ્સે કર્યો એ માટે તેઓ પર મેં દયા દર્શાવી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મેં તેઓને નુકસાન પહોંચાડવાની યોજના ઘ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હવે અત્યારે યરૂશાલેમનું અને યહૂદિયાના વંશજોનું ફરી ભલું કરવાનું ધાર્યુ છે; માટે ડર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ે આટલું કરવાનું છે; એકબીજા સાથે સાચું બોલો, અને અદાલતમાં ખરો ન્યાય કરો અને શાંતિ જાળ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ીજાઓને નુકસાન કરવાની યોજનાઓ કરશો નહિ; અને કદી કોઇ જૂઠા સમ ખાવા નહિ; કારણ હું આ સર્વ કૃત્ય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ું છું,” એવું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ને સૈન્યોનો દેવ યહોવાની વાણી આ મુજબ સંભળા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ચોથા, પાંચમા, સાતમા અને દશમા મહિનામાં તમે શોક પાળો છો પણ તમે યહૂદિયાના વંશજોએ સત્ય અને શાંતિ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 રાખવો જોઇએ; તો આ બધા સુખ અને આનંદોના પવોર્ બન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સૈન્યોનો દેવ યહોવા એમ કહે છે કે, “અન્ય લોકો અને મહાનગરોના વતનીઓ પણ યરૂશાલેમ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ક નગરના લોકો જઇને બીજા નગરના લોકોને કહેશે કે, ‘ચાલો આપણે જઇને યહોવાને પ્રાથીર્એ અને સૈન્ય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નું શરણું સ્વીકારીએ, અમે તો આ ચાલ્યા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ા, ઘણી પ્રજાઓ અને બળવાન રાષ્ટો સૈન્યોનો દેવ યહોવાની શોધ કરવા યરૂશાલેમમાં આવશે અને તેમની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દદ માટે વિનંતી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ૈન્યોનો દેવ યહોવા એમ કહે છે, “તે સમયે જુદા જુદા રાષ્ટોના દશ માણસો એક જ યહૂદીનો ઝભ્ભો પકડ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શે, અમને તમારી સાથે આવવા દો, કારણ, ‘અમે સાંભળ્યું છે કે દેવ તમારી સાથે છ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2026-10-20T03:08:02Z</dcterms:created>
  <dcterms:modified xsi:type="dcterms:W3CDTF">2026-10-20T03:08:02Z</dcterms:modified>
  <dc:title>ઝખાર્યા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