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 சத்தியத்தை விட்டு விலகுகிற மனுஷருடைய கற்பனைகளுக்கும் செவிகொடாம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 சத்தியத்தை விட்டு விலகுகிற மனுஷருடைய கற்பனைகளுக்கும் செவிகொடாம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சுவாசத்திலே ஆரோக்கியமுள்ளவர்களாயிருக்கும்படி, நீ அவர்களைக் கண்டிப்பாய்க் கடிந்துகொ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சுவாசத்திலே ஆரோக்கியமுள்ளவர்களாயிருக்கும்படி, நீ அவர்களைக் கண்டிப்பாய்க் கடிந்துகொ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ના દાસ તથા ઈસુ ખ્રિસ્તના પ્રેરિત પાઉલ તરફથી કુશળતા હો. દેવની પસંદગી પામેલા લોકોના વિશ્વાસ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રૂપ થઈ શકાય તે માટે અને એ લોકો સત્યને જાણી શકે તે માટે સહાય કરવા મને મોકલ્યો છે. અને તે સત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બતાવે છે કે કેવી રીતે દેવની સેવા કર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ંતજીવનની આપણી આશામાંથી જ એ વિશ્વાસ અને જ્ઞાન જન્મે છે. સમયનો પ્રારંભ થયો તે પહેલા દેવ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નું વચન આપ્યું હતું અને દેવ કદી જૂઠુ બોલ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ોગ્ય સમયે દેવે એવા જીવન વિષે જગતને જાણવા દીધું. દેવે સુવાર્તા દ્વારા દુનિયાને એ વાત જણાવી.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 માટે દેવે મારામાં વિશ્વાસ મૂક્યો. આપણા તારનાર દેવે મને આજ્ઞા આપી તેથી એ બધી બાબતોનો મેં ઉપ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વે હું તિતસને આ લખું છું કે જે વિશ્વાસના આપણે સહભાગી છીએ, તેમાં તું મારા સગા પુત્ર સમાન છે.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પિતા તથા આપણા તારનાર ખ્રિસ્ત ઈસુ તરફથી તને કૃપા અને શાંતિ પ્રાપ્ત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ને ક્રીત ટાપુ પર એટલા માટે રાખ્યો છે કે ત્યાં જે કાર્યો કરવાની જરૂર છે, તે તું પરિપૂર્ણ કર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ેં તને ત્યાં એટલા માટે પણ રાખ્યો છે કે જેથી કરીને દરેક નગરમાં માણસોની વડીલો તરીકે તું પસંદ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વડીલ થવા માટે એ વ્યક્તિ કોઈ પણ ખરાબ કામ માટે અપરાધી ઠરેલી ન હોવી જોઈએ. એ માણસને એક જ પત્ની હો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 તેનાં બાળકો વિશ્વાસી હોવાં જોઈએ. તેનાં બાળકો ઉદ્ધત અને આજ્ઞાનું ઉલ્લંઘન કરનારાં હોવાં ન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ના કાર્યની સંભાળ રાખવાનું કામ એ અધ્યક્ષનું છે. તેથી કોઈ પણ ખરાબ કાર્યનો તે ગુનેગાર હોવો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 તે વ્યક્તિ એવી ન હોવી જોઈએ કે જે અભિમાની અને સ્વાર્થી હોય, અથવા તો જે વારંવાર ગુસ્સે થઈ જ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. તેણે અતિશય મદ્યપાન ન કરવું જોઈએ. તે વ્યક્તિ એવી ન હોવી જોઈએ જેને ઝઘડા પસંદ હોય. અને તે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ી તો ન હોવી જોઈએ જે કે હમેશાં લોકોને છેતરીને ધનવાન થવાનો પ્રયત્ન કરતી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ડીલ તો એવો હોવો જોઈએ કે જે લોકોને પોતાના ઘરમાં આવકારવા અને તેઓને મદદ કરવા હંમેશા આતુર હોય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ઈ સત્કર્મ હોય તેનો તે ચાહક હોવો જોઈએ. તે વિવેકબુદ્ધિ ઘરાવતો હોવો જોઈએ. તેણે ન્યાયી જીવન જીવ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 તે પવિત્ર જ હોવો જોઈએ, તે પોતાની જાત પર અંકુશ રાખી શકતો હો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પણે જે સત્યનો ઉપદેશ આપીએ છીએ તેનું તે પોતે પણ વફાદારીપૂર્વક પાલન કરતો હોવો જોઈએ. તે વડીલમાં સ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શુદ્ધ ઉપદેશ દ્વારા લોકોને સહાય કરવાની ક્ષમતા હોવી જોઈએ. જે લોકો સાચા શિક્ષણથી વિમુખ હોય તેઓ ખોટ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એવું તેઓને સ્પષ્ટ કહેવા શક્તિમાન હો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વા અનેક લોકો છે કે જે આજ્ઞાનું પાલન કરતા નથી-એવા લોકો કે જે નકામી બાબતો વિષે ચર્ચા કર્યા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અને બીજા લોકોને ખોટા માર્ગે દોરતા હોય છે. હું ખાસ તો એવા લોકો વિષે ઉલ્લેખ કરવા માગું છું કે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 કહેતા ફરે છે કે સૌ બિનયહૂદિ લોકોની સુન્નત કરવી જ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ડીલ એવો હોવો જોઈએ કે જે એવા લોકોને સ્પષ્ટ બતાવી શકે કે તેઓની માન્યતા ખોટી છે, અને તેઓને નકા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તો વિષે બોલતા બંધ કરી દે. જેનો ઉપદેશ તેઓએ આપવા જેવો નથી એવી બાબતનો ઉપદેશ આપીને તે લોકો આખ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નો નાશ કરી રહ્યા છે. તેઓ લોકોને માત્ર છેતરવા અને પૈસા બનાવવા એવું બધું શીખવી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મના જ ક્રીત ટાપુના તેઓના પોતાના પ્રબોધકોમાંના એકે આમ કહ્યું પણ છે કે, “ક્રીતના લોકો તો હંમે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ૂઠું બોલનારા હોય છે, તેઓ જંગલી પશુઓ જેવા અને આળસુ છે કે જેઓ ખાવા સિવાય બીજું કંઈ કર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 પ્રબોધકે કહેલા શબ્દો સાચા છે. તેથી તું એ લોકોને કહે કે તેઓ ખોટા છે. તારે એમની સાથે કડક થવ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. તો જ એમનો વિશ્વાસ દૃઢ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બાદ તેઓ યહૂદી વાર્તાઓને માની લેવાનું બંધ કરશે. અને જે લોકો સત્યને સ્વીકારતા નથી તેઓ આદેશ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વાનું પણ તેઓ બંધ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લોકો પોતે શુદ્ધ છે, તેઓના માટે તો બધી વસ્તુઓ શુદ્ધ હોય છે. પરંતુ પાપથી ભરેલા અને અવિશ્વાસ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કંઈ પણ શુદ્ધ હોતું નથી. ખરેખર, એ લોકોના વિચારો દુષ્ટ બન્યા છે અને સત્ય શું છે તે જાણવા તે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ઞાન નષ્ટ થઈ ગ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 લોકો તો એમ કહેતા હોય છે કે તેઓ દેવને જાણે છે, ઓળખે છે. પરંતુ એ લોકો જે ખરાબ કાર્યો કર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ે છે કે તેઓ દેવનો નકાર કરે છે. તેઓ તો ભયંકર લોકો છે, તેઓ દેવની આજ્ઞાનો ભંગ કરે છે, અને તેઓ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સારાં કામને માટે નકામ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2026-10-20T09:14:12Z</dcterms:created>
  <dcterms:modified xsi:type="dcterms:W3CDTF">2026-10-20T09:14:12Z</dcterms:modified>
  <dc:title>તીતસને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