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் கர்த்தருடைய ஆலயத்தையும் ராஜ அரமனையையும், தான் செய்யவேண்டும் என்று விரும்பின எல்லாவற்றையும் கட்டி முடித்தபின்ப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கிபியோனிலே சாலொமோனுக்குத் தரிசனமானதுபோல, இரண்டாந்தரமும் அவனுக்குத் தரிசனமா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அவனை நோக்கி: நீ என் சமுகத்தில் செய்த உன் விண்ணப்பத்தையும் உன் வேண்டுதலையும் கேட்டேன்; நீ கட்டின இந்த ஆலயத்தில் என் நாமம் என்றைக்கும் விளங்கத்தக்கதாக, அதைப் பரிசுத்தமாக்கினேன்; என் கண்களும் என் இருதயமும் எந்நாளும் அங்கே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அவனை நோக்கி: நீ என் சமுகத்தில் செய்த உன் விண்ணப்பத்தையும் உன் வேண்டுதலையும் கேட்டேன்; நீ கட்டின இந்த ஆலயத்தில் என் நாமம் என்றைக்கும் விளங்கத்தக்கதாக, அதைப் பரிசுத்தமாக்கினேன்; என் கண்களும் என் இருதயமும் எந்நாளும் அங்கே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அவனை நோக்கி: நீ என் சமுகத்தில் செய்த உன் விண்ணப்பத்தையும் உன் வேண்டுதலையும் கேட்டேன்; நீ கட்டின இந்த ஆலயத்தில் என் நாமம் என்றைக்கும் விளங்கத்தக்கதாக, அதைப் பரிசுத்தமாக்கினேன்; என் கண்களும் என் இருதயமும் எந்நாளும் அங்கேய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க்குக் கட்டளையிட்ட எல்லாவற்றையும் நீ செய்து, என் கட்டளைகளையும் என் நியாயங்களையும் கைக்கொள்ளும்படிக்கு, என் சமுகத்தில் மன உத்தமமும் செம்மையுமாய் உன் தகப்பனாகிய தாவீது நடந்ததுபோல நடப்பாயான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க்குக் கட்டளையிட்ட எல்லாவற்றையும் நீ செய்து, என் கட்டளைகளையும் என் நியாயங்களையும் கைக்கொள்ளும்படிக்கு, என் சமுகத்தில் மன உத்தமமும் செம்மையுமாய் உன் தகப்பனாகிய தாவீது நடந்ததுபோல நடப்பாயான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ின் சிங்காசனத்தின்மேல் உட்காரும் புருஷன் உனக்கு இல்லாமற்போவதில்லை என்று உன் தகப்பனாகிய தாவீதோடே நான் சொன்னபடியே, இஸ்ரவேலின்மேலுள்ள உன் ராஜ்யபாரத்தின் சிங்காசனத்தை என்றைக்கும் நிலைக்கப்பண்ண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ின் சிங்காசனத்தின்மேல் உட்காரும் புருஷன் உனக்கு இல்லாமற்போவதில்லை என்று உன் தகப்பனாகிய தாவீதோடே நான் சொன்னபடியே, இஸ்ரவேலின்மேலுள்ள உன் ராஜ்யபாரத்தின் சிங்காசனத்தை என்றைக்கும் நிலைக்கப்பண்ண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ும் உங்கள் பிள்ளைகளும் என்னைவிட்டுப் பின்வாங்கி, நான் உங்களுக்கு முன்வைத்த என் கற்பனைகளையும் என் கட்டளைகளையும் கைக்கொள்ளாமற்போய், வேறே தேவர்களைச் சேவித்து, அவைகளைப் பணிந்துகொள்வீர்களாகி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ும் உங்கள் பிள்ளைகளும் என்னைவிட்டுப் பின்வாங்கி, நான் உங்களுக்கு முன்வைத்த என் கற்பனைகளையும் என் கட்டளைகளையும் கைக்கொள்ளாமற்போய், வேறே தேவர்களைச் சேவித்து, அவைகளைப் பணிந்துகொள்வீர்களாகி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இஸ்ரவேலுக்குக் கொடுத்ததேசத்திலே அவர்களை வைக்காதபடிக்கு நிர்மூலமாக்கி, என் நாமம் விளங்க நான் பரிசுத்தமாக்கின இந்த ஆலயத்தை என் சமுகத்தைவிட்டுத் தள்ளுவேன்; அப்பொழுது இஸ்ரவேல் சகல ஜனங்களுக்குள்ளும் பழமொழியாகவும் வசைச் சொல்லாகவும் இருப்ப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இஸ்ரவேலுக்குக் கொடுத்ததேசத்திலே அவர்களை வைக்காதபடிக்கு நிர்மூலமாக்கி, என் நாமம் விளங்க நான் பரிசுத்தமாக்கின இந்த ஆலயத்தை என் சமுகத்தைவிட்டுத் தள்ளுவேன்; அப்பொழுது இஸ்ரவேல் சகல ஜனங்களுக்குள்ளும் பழமொழியாகவும் வசைச் சொல்லாகவும் இரு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இஸ்ரவேலுக்குக் கொடுத்ததேசத்திலே அவர்களை வைக்காதபடிக்கு நிர்மூலமாக்கி, என் நாமம் விளங்க நான் பரிசுத்தமாக்கின இந்த ஆலயத்தை என் சமுகத்தைவிட்டுத் தள்ளுவேன்; அப்பொழுது இஸ்ரவேல் சகல ஜனங்களுக்குள்ளும் பழமொழியாகவும் வசைச் சொல்லாகவும் இரு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உன்னதமாயிருக்கிற இந்த ஆலயத்தைக் கடந்துபோகிறவன் எவனும் பிரமித்து, பகிடியாய் ஈசலிட்டு; கர்த்தர் இந்த தேசத்துக்கும் இந்த ஆலயத்துக்கும் இப்படிச் செய்தது என்ன? என்று கேட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உன்னதமாயிருக்கிற இந்த ஆலயத்தைக் கடந்துபோகிறவன் எவனும் பிரமித்து, பகிடியாய் ஈசலிட்டு; கர்த்தர் இந்த தேசத்துக்கும் இந்த ஆலயத்துக்கும் இப்படிச் செய்தது என்ன? என்று கேட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தங்கள் பிதாக்களை எகிப்து தேசத்திலிருந்து புறப்படப்பண்ணின தங்கள் தேவனாகிய கர்த்தரைவிட்டு, வேறே தேவர்களைப் பற்றிக் கொண்டு, அவர்களை நமஸ்கரித்துச் சேவித்தபடியினால், கர்த்தர் இந்தத் தீங்கையெல்லாம் அவர்கள்மேல் வரப்பண்ணினார் என்று சொல்லுவார்கள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தங்கள் பிதாக்களை எகிப்து தேசத்திலிருந்து புறப்படப்பண்ணின தங்கள் தேவனாகிய கர்த்தரைவிட்டு, வேறே தேவர்களைப் பற்றிக் கொண்டு, அவர்களை நமஸ்கரித்துச் சேவித்தபடியினால், கர்த்தர் இந்தத் தீங்கையெல்லாம் அவர்கள்மேல் வரப்பண்ணினார் என்று சொல்லுவார்கள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ாலொமோன் கர்த்தருடைய ஆலயமும் ராஜ அரமனையுமாகிய இரண்டு மாளிகைகளையும் கட்டி நிறைவேற்றுகிற இருபதாம் வருஷம் முடிவிலே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ாலொமோன் கர்த்தருடைய ஆலயமும் ராஜ அரமனையுமாகிய இரண்டு மாளிகைகளையும் கட்டி நிறைவேற்றுகிற இருபதாம் வருஷம் முடிவிலே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ாலொமோன் கர்த்தருடைய ஆலயமும் ராஜ அரமனையுமாகிய இரண்டு மாளிகைகளையும் கட்டி நிறைவேற்றுகிற இருபதாம் வருஷம் முடிவிலே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னுடைய விருப்பத்தின்படியெல்லாம் தனக்குக் கேதுருமரங்களையும், தேவதாரி விருட்சங்களையும், பொன்னையும் கொடுத்துவந்த தீருவின் ராஜாவாகிய ஈராமுக்கு, ராஜாவாகிய சாலொமோன் கலிலேயா நாட்டிலுள்ள இருபது பட்டணங்களைக் கொடு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ஈராம் தனக்குச் சாலொமோன் கொடுத்த பட்டணங்களைப் பார்க்கிறதற்குத் தீருவிலிருந்து புறப்பட்டுவந்தான்; அவைகளில் அவன் பிரியப்பட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ஈராம் தனக்குச் சாலொமோன் கொடுத்த பட்டணங்களைப் பார்க்கிறதற்குத் தீருவிலிருந்து புறப்பட்டுவந்தான்; அவைகளில் அவன் பிரியப்படவ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னாலே அவன்: என் சகோதரனே, நீர் எனக்குக் கொடுத்த இந்தப் பட்டணங்கள் என்ன பட்டணங்கள்? என்றான். அவைகளுக்கு இந்நாள்மட்டும் வழங்கிவருகிறபடி காபூல் நாடு என்று பேரி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ஈராம் ராஜாவுக்கு நூற்றிருபது தாலந்து பொன் அனுப்பிய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டித்த அமஞ்சி ஆட்களைக்கொண்டு சாலொமோன் ராஜா தான் கர்த்தருடைய ஆலயத்தையும், தன் அரமனையையும், மில்லோவையும், எருசலேமின் மதிலையும், ஆத்லோரையும், மெகிதோவையும், கேசேரையும் கட்ட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டித்த அமஞ்சி ஆட்களைக்கொண்டு சாலொமோன் ராஜா தான் கர்த்தருடைய ஆலயத்தையும், தன் அரமனையையும், மில்லோவையும், எருசலேமின் மதிலையும், ஆத்லோரையும், மெகிதோவையும், கேசேரையும் கட்ட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சேரை ஏன் கட்டினான் என்றால், எகிப்தின் ராஜாவாகிய பார்வோன் புறப்பட்டுவந்து, அந்தக் கேசேர்பட்டணத்தைப் பிடித்து, அதை அக்கினியால் சுட்டெரித்து, அதிலே குடியிருந்த கானானியரைக் கொன்றுபோட்டு, அதைச் சாலொமோனின் மனைவியாகிய தன் குமாரத்திக்குச் சீதனமாகக் கொடுத்திர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சேரை ஏன் கட்டினான் என்றால், எகிப்தின் ராஜாவாகிய பார்வோன் புறப்பட்டுவந்து, அந்தக் கேசேர்பட்டணத்தைப் பிடித்து, அதை அக்கினியால் சுட்டெரித்து, அதிலே குடியிருந்த கானானியரைக் கொன்றுபோட்டு, அதைச் சாலொமோனின் மனைவியாகிய தன் குமாரத்திக்குச் சீதனமாகக் கொடுத்தி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லொமோன் அந்தக் கேசேர்பட்டணத்தையும், கீழ்ப்பெத்தொரோனைய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ாலாத்தையும், வனாந்தரவெளியிலுள்ள தத்மோரைய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க்கு இருக்கிற ரஸ்துக்களை வைக்கும் சகல பட்டணங்களையும், இரதங்கள் இருக்கும் பட்டணங்களையும், குதிரை வீரர் இருக்கும் பட்டணங்களையும், எருசலேமிலும் லீபனோனிலும், தான் அரசாண்ட தேசமெங்கும் தனக்கு இஷ்டமானதையெல்லாம் கட்டி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க்கு இருக்கிற ரஸ்துக்களை வைக்கும் சகல பட்டணங்களையும், இரதங்கள் இருக்கும் பட்டணங்களையும், குதிரை வீரர் இருக்கும் பட்டணங்களையும், எருசலேமிலும் லீபனோனிலும், தான் அரசாண்ட தேசமெங்கும் தனக்கு இஷ்டமானதையெல்லாம் கட்ட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க்கு இருக்கிற ரஸ்துக்களை வைக்கும் சகல பட்டணங்களையும், இரதங்கள் இருக்கும் பட்டணங்களையும், குதிரை வீரர் இருக்கும் பட்டணங்களையும், எருசலேமிலும் லீபனோனிலும், தான் அரசாண்ட தேசமெங்கும் தனக்கு இஷ்டமானதையெல்லாம் கட்ட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் புத்திரர் சங்காரம் பண்ணக் கூடாமல் மீந்திருந்த இஸ்ரவேல் புத்திரரின் ஜாதியல்லாத எமோரியர், ஏத்தியர், பெரிசியர், ஏவியர், எபூசியருமான சகல ஜனத்தில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் புத்திரர் சங்காரம் பண்ணக் கூடாமல் மீந்திருந்த இஸ்ரவேல் புத்திரரின் ஜாதியல்லாத எமோரியர், ஏத்தியர், பெரிசியர், ஏவியர், எபூசியருமான சகல ஜனத்தில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க்குப் பிறகு தேசத்தில் மீந்திருந்த சகல ஜனங்களுடைய பிள்ளைகளையும், சாலொமோன் இந்நாள்வரைக்கும் நடக்கிறதுபோல, அமஞ்சிவேலை செய்ய அடிமைப்படுத்திக்கொண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க்குப் பிறகு தேசத்தில் மீந்திருந்த சகல ஜனங்களுடைய பிள்ளைகளையும், சாலொமோன் இந்நாள்வரைக்கும் நடக்கிறதுபோல, அமஞ்சிவேலை செய்ய அடிமைப்படுத்திக்கொண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ில் ஒருவரையும் சாலொமோன் அடிமைப்படுத்தவில்லை; அவர்கள் யுத்தமனுஷரும், அவனுக்குப் பணிவிடைக்காரரும், பிரபுக்களும், சேர்வைக்காரரும், இரதவீரரும், குதிரைவீரருமாயிரு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ில் ஒருவரையும் சாலொமோன் அடிமைப்படுத்தவில்லை; அவர்கள் யுத்தமனுஷரும், அவனுக்குப் பணிவிடைக்காரரும், பிரபுக்களும், சேர்வைக்காரரும், இரதவீரரும், குதிரைவீரருமாயி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ஐந்நூற்றைம்பதுபேர் சாலொமோனின் வேலையை விசாரித்து, வேலையாட்களைக் கண்காணிக்கிறதற்குத் தலைமையான விசாரிப்புக்காரராயி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ர்வோனின் குமாரத்தி, தாவீதின் நகரத்திலிருந்து சாலொமோன் தனக்குக் கட்டின தன் மாளிகையிலே குடிவந்தாள்; அப்பொழுது மில்லோவைக் கட்ட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ர்வோனின் குமாரத்தி, தாவீதின் நகரத்திலிருந்து சாலொமோன் தனக்குக் கட்டின தன் மாளிகையிலே குடிவந்தாள்; அப்பொழுது மில்லோவைக் கட்ட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் கர்த்தரின் ஆலயத்தை முடித்தபின்பு, அவருக்குக் கட்டின பலிபீடத்தின்மேல் வருஷத்தில் மூன்றுமுறை சர்வாங்க தகனபலிகளையும் சமாதான பலிகளையும் இட்டு, கர்த்தரின் சந்நிதியில் இருக்கிற பலிபீடத்தின்மேல் தூபங்காட்டிவ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் கர்த்தரின் ஆலயத்தை முடித்தபின்பு, அவருக்குக் கட்டின பலிபீடத்தின்மேல் வருஷத்தில் மூன்றுமுறை சர்வாங்க தகனபலிகளையும் சமாதான பலிகளையும் இட்டு, கர்த்தரின் சந்நிதியில் இருக்கிற பலிபீடத்தின்மேல் தூபங்காட்டிவ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் கர்த்தரின் ஆலயத்தை முடித்தபின்பு, அவருக்குக் கட்டின பலிபீடத்தின்மேல் வருஷத்தில் மூன்றுமுறை சர்வாங்க தகனபலிகளையும் சமாதான பலிகளையும் இட்டு, கர்த்தரின் சந்நிதியில் இருக்கிற பலிபீடத்தின்மேல் தூபங்காட்டிவ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ராஜாவாகிய சாலொமோன் ஏதோம் தேசத்தில் சிவந்த சமுத்திரக்கரையிலே ஏலோத்துக்குச் சமீபத்திலுள்ள எசியோன்கேபேரிலே கப்பல்களைச் செய்வித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ராஜாவாகிய சாலொமோன் ஏதோம் தேசத்தில் சிவந்த சமுத்திரக்கரையிலே ஏலோத்துக்குச் சமீபத்திலுள்ள எசியோன்கேபேரிலே கப்பல்களைச் செய்வித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க் கப்பல்களில் ஈராம் சமுத்திர யாத்திரையில் பழகின கப்பலாட்களாகிய தன் வேலைக்காரரைச் சாலொமோனுடைய வேலைக்காரரோடேகூட அனுப்ப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ஓப்பீருக்குப்போய், அவ்விடத்திலிருந்து நானூற்று இருபது தாலந்து பொன்னை ராஜாவாகிய சாலொமோனிடத்தில் கொண்டுவந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ஓப்பீருக்குப்போய், அவ்விடத்திலிருந்து நானூற்று இருபது தாலந்து பொன்னை ராஜாவாகிய சாலொமோனிடத்தில் கொண்டுவ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54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ొలొమోను యెహోవా మందిరమును రాజనగరును... కట్టుటయు, తాను చేయకోరినదంతటిని చేయుటయు ముగించిన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గిబియోనులో ప్రత్యక్షమైనట్లు రెండవమారు యెహోవా సొలొమోనునకు ప్రత్యక్షమ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తనితో ఈలాగు సెలవిచ్చెనునా సముఖమందు నీవు చేసిన ప్రార్థన విన్నపములను నేను అంగీకరించితిని,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మమును అక్కడ సదాకాలము ఉంచుటకు నీవు కట్టించిన యీ మందిరమును పరిశుద్ధపరచియున్నాను; నా దృష్టియ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స్సును ఎల్లప్పుడు అక్కడ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 తండ్రి యైన దావీదు నడిచినట్లు నీవును యథార్థహృద యుడవై నీతిని బట్టి నడుచుకొని, నేన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ిన దంతటిప్రకారము చేసి నా కట్టడలను విధులను అను సరించిన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 సంతతిలో ఒకడు ఇశ్రాయేలీయులమీద సింహాసనాసీనుడై యుండక మానడని నీ తండ్రియైన దావీదునకు నేను సె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చ్చియున్నట్లు ఇశ్రాయేలీయుల మీద నీ సింహాసనమును చిరకాలమువరకు స్థిరపరచ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యితే మీరేగాని మీ కుమారులే గాని యేమాత్రమైనను నన్ను వెంబడించుట మాని, నేనిచ్చిన ఆజ్ఞలను కట్టడ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సరింపక యితరమైన దేవతలను కొలిచి పూజిం చ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నేను ఇశ్రాయేలీయుల కిచ్చిన యీ దేశ ములో వారిని ఉండనియ్యక వారిని నిర్మూలము చేసి, నా నామమునక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ుద్ధ పరచిన యీ మందిరమును నా సముఖములోనుండి కొట్టివేసెదను; ఇశ్రాయేలీ యులు సర్వజనములలో చెదరి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గాను హేళనగాను చేయ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ఈ మందిరమార్గమున వచ్చువారందరును దానిచూచి, ఆశ్చర్యపడి ఇసీ, యనియెహోవా ఈ దేశమునకును ఈ మందిరమున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ఈలా గున ఎందుకు చేసెనని య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జనులిట్లందురు ఐగుప్తు దేశములోనుండి తమ పితరులను రప్పించిన తమ దేవుడైన యెహోవాను వారు విడిచి యిత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తలను ఆధారము చేసికొని కొలిచి పూజించుచు వచ్చిరి గనుక యెహోవా ఈ కీడంతయు వారిమీదికి రప్పించ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సొలొమోను యెహోవా మందిరమును రాజనగరును ఈ రెండింటిని యిరువది సంవత్సరములలోగా కట్టించెను. అతడు ప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గించిన తరువాత తూరు రాజైన హీరాము సొలొమోను కోరినంతమట్టుకు దేవదారు మ్రానులను సరళ వృక్షపు మ్రాన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గారమును అతనికివచ్చియున్నంద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సొలొమోను గలిలయ దేశమందున్న యిరువది పట్టణములను హీరాము కప్ప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హీరాము సొలొమోను తనకిచ్చిన పట్టణములను చూచుటకు తూరునుండి రాగా అవి అతని దృష్టికి అనుకూలమైనవ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లేద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నా సహోదరుడా, నీవు నాకిచ్చిన యీ పట్టణములు ఏపాటివనెను. నేటివరకు వాటికి కాబూల్‌1 అని పే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హీరాము రెండువందల నలువది మణుగుల బంగారమును రాజునకు పం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యహోవా మందిరమును సొలొమోను నగరమును మిల్లోను, యెరూషలేముయొక్క ప్రాకారమును హాసోరు మెగిద్దో గెజె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 పట్టణములను కట్టించుటకు సొలొమోను వెట్టి వారిని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ఐగుప్తు రాజైన ఫరో గెజెరుమీదికి వచ్చి దాని పట్టుకొని అగ్నిచేత కాల్చి ఆ పట్టణమందున్న కనానీయ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తము చేసి దానిని తన కుమార్తెయైన సొలొమోను భార్యకు కట్నముగా ఇ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సొలొమోను గెజెరును కట్టించెను, మరియు దిగువను బేత్‌ హోరోన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​బయతాతును అరణ్యములోనున్న తద్మోరు న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సొలొమోను భోజనపదార్థములకు ఏర్పాటైన పట్టణములను, రథములకు ఏర్పాటైన పట్టణములను, రౌతు లకు ఏర్పాట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ులను సొలొమోను యెరూష లేమునందును లెబానోనునందును తాను ఏలిన దేశమంతటి యందును ఏదేది కట్టుటకు కోరెన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ియును కట్ట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యితే ఇశ్రాయేలీయులుకాని అమోరీయులు హిత్తీయులు పెరిజ్జీయులు హివ్వీయులు యెబూసీయులు అను వార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ేషించిన వార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ఇశ్రాయేలీయులు వారిని నిర్మూలము చేయలేకపోగా వారి దేశమందు శేషించియున్న వారి పిల్లలను సొలొమ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త్వముచేయ నియమింపగా నేటివరకు ఆలాగు జరుగ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యితే ఇశ్రాయేలీయులలో ఎవనినైనను సొలొమోను దాసునిగా చేయలేదు; వారు రాణువవారుగాను తనకు సేవకులు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పతులుగాను సైన్యాధిపతులుగాను అతని రథాధిపతులుగాను రౌతులుగాను ఉ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సొలొమోను యొక్క పనిమీదనున్న ప్రధానులు ఐదువందల ఏబదిమంది; వీరు పనివాండ్లమీద అధికారులుగా ఉ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ఫరో కుమార్తె దావీదు పురమునుండి సొలొమోను తనకు కట్టించిన నగరునకెక్కి రాగా అతడు మిల్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రియు సొలొమోను తాను కట్టించిన బలిపీఠముమీద ఏడాదిలో మూడు మారులు దహనబలులను సమాధాన బలులను యెహోవ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ర్పించుచు, యెహోవా సముఖ మందున్న పీఠముమీద ధూపద్రవ్యము వేయుచుండెను; పిమ్మట అతడు మందిరమును సమాప్త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రియు రాజైన సొలొమోను ఎదోముదేశపు ఎఱ్ఱ సముద్రతీరమందున్న ఏలతు దగ్గర ఎసోన్గెబెరునందు ఓడ 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సొలొమోను సేవకులతో కూడ హీరాము సముద్రప్రయాణముచేయ నెరిగిన ఓడవారైన తన దాసులను ఓడలమీద ప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ారు ఓఫీరను స్థలమునకు పోయి అచ్చటనుండి యెనిమిది వందల నలువది మణుగుల బంగారమును రాజైన సొలొమ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ొద్దకు తీసికొని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2026-10-22T06:06:01Z</dcterms:created>
  <dcterms:modified xsi:type="dcterms:W3CDTF">2026-10-22T06:06:01Z</dcterms:modified>
  <dc:title>1 రాజులు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