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presProps" Target="presProps.xml"/>
  <Relationship Id="rId67" Type="http://schemas.openxmlformats.org/officeDocument/2006/relationships/viewProps" Target="viewProps.xml"/>
  <Relationship Id="rId68"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The first day of the week comes Mary Magdalene early, when it was yet dark, unto the tomb, and sees the stone taken away from the tomb.]]></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The first day of the week comes Mary Magdalene early, when it was yet dark, unto the tomb, and sees the stone taken away from the tomb.]]></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Then she runs, and comes to Simon Peter, and to the other disciple, whom Jesus loved, and says unto them, They have taken away the LORD out of the tomb, and we know not where they have laid him.]]></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Then she runs, and comes to Simon Peter, and to the other disciple, whom Jesus loved, and says unto them, They have taken away the LORD out of the tomb, and we know not where they have laid him.]]></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Then she runs, and comes to Simon Peter, and to the other disciple, whom Jesus loved, and says unto them, They have taken away the LORD out of the tomb, and we know not where they have laid him.]]></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Peter therefore went forth, and that other disciple, and came to the tomb.]]></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Peter therefore went forth, and that other disciple, and came to the tomb.]]></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So they ran both together: and the other disciple did outrun Peter, and came first to the tomb.]]></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he stooping down, and looking in, saw the linen clothes lying; yet went he not in.]]></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Then comes Simon Peter following him, and went into the tomb, and sees the linen clothes lie,]]></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the cloth, that was about his head, not lying with the linen clothes, but wrapped together in a place by itself.]]></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the cloth, that was about his head, not lying with the linen clothes, but wrapped together in a place by itself.]]></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Then went in also that other disciple, which came first to the tomb, and he saw, and believed.]]></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Then went in also that other disciple, which came first to the tomb, and he saw, and believed.]]></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For as yet they knew not the scripture, that he must rise again from the dead.]]></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For as yet they knew not the scripture, that he must rise again from the dead.]]></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Then the disciples went away again unto their own home.]]></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But Mary stood without at the tomb weeping: and as she wept, she stooped down, and looked into the tomb,]]></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But Mary stood without at the tomb weeping: and as she wept, she stooped down, and looked into the tomb,]]></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sees two angels in white sitting, the one at the head, and the other at the feet, where the body of Jesus had lain.]]></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sees two angels in white sitting, the one at the head, and the other at the feet, where the body of Jesus had lain.]]></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they say unto her, Woman, why weep you? She says unto them, Because they have taken away my LORD, and I know not where they have laid him.]]></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they say unto her, Woman, why weep you? She says unto them, Because they have taken away my LORD, and I know not where they have laid him.]]></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when she had thus said, she turned herself back, and saw Jesus standing, and knew not that it was Jesus.]]></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when she had thus said, she turned herself back, and saw Jesus standing, and knew not that it was Jesus.]]></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Jesus says unto her, Woman, why weep you? whom seek you? She, supposing him to be the gardener, says unto him, Sir, if you have borne him behind, tell me where you have laid him, and I will take him away.]]></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Jesus says unto her, Woman, why weep you? whom seek you? She, supposing him to be the gardener, says unto him, Sir, if you have borne him behind, tell me where you have laid him, and I will take him away.]]></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Jesus says unto her, Woman, why weep you? whom seek you? She, supposing him to be the gardener, says unto him, Sir, if you have borne him behind, tell me where you have laid him, and I will take him away.]]></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Jesus says unto her, Mary. She turned herself, and says unto him, Rabboni; which is to say, Master.]]></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Jesus says unto her, Mary. She turned herself, and says unto him, Rabboni; which is to say, Master.]]></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Jesus says unto her, Touch me not; for I am not yet ascended to my Father: but go to my brethren, and say unto them, I ascend unto my Father, and your Father; and to my God, and your God.]]></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Jesus says unto her, Touch me not; for I am not yet ascended to my Father: but go to my brethren, and say unto them, I ascend unto my Father, and your Father; and to my God, and your God.]]></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Jesus says unto her, Touch me not; for I am not yet ascended to my Father: but go to my brethren, and say unto them, I ascend unto my Father, and your Father; and to my God, and your God.]]></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Mary Magdalene came and told the disciples that she had seen the LORD, and that he had spoken these things unto her.]]></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Mary Magdalene came and told the disciples that she had seen the LORD, and that he had spoken these things unto her.]]></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Then the same day at evening, being the first day of the week, when the doors were shut where the disciples were assembled for fear of the Jews, came Jesus and stood in the midst, and says unto them, Peace be unto you.]]></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Then the same day at evening, being the first day of the week, when the doors were shut where the disciples were assembled for fear of the Jews, came Jesus and stood in the midst, and says unto them, Peace be unto you.]]></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Then the same day at evening, being the first day of the week, when the doors were shut where the disciples were assembled for fear of the Jews, came Jesus and stood in the midst, and says unto them, Peace be unto you.]]></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when he had so said, he showed unto them his hands and his side. Then were the disciples glad, when they saw the LORD.]]></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when he had so said, he showed unto them his hands and his side. Then were the disciples glad, when they saw the LORD.]]></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Then said Jesus to them again, Peace be unto you: as my Father has sent me, even so send I you.]]></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Then said Jesus to them again, Peace be unto you: as my Father has sent me, even so send I you.]]></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when he had said this, he breathed on them, and says unto them, Receive all of you the Holy Spirit:]]></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Whomsoever sins all of you remit, they are remitted unto them; and whomsoever sins all of you retain, they are retained.]]></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Whomsoever sins all of you remit, they are remitted unto them; and whomsoever sins all of you retain, they are retained.]]></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But Thomas, one of the twelve, called Didymus, was not with them when Jesus came.]]></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But Thomas, one of the twelve, called Didymus, was not with them when Jesus came.]]></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The other disciples therefore said unto him, We have seen the LORD. But he said unto them, Except I shall see in his hands the print of the nails, and put my finger into the print of the nails, and thrust my hand into his side, I will not believe.]]></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The other disciples therefore said unto him, We have seen the LORD. But he said unto them, Except I shall see in his hands the print of the nails, and put my finger into the print of the nails, and thrust my hand into his side, I will not believe.]]></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The other disciples therefore said unto him, We have seen the LORD. But he said unto them, Except I shall see in his hands the print of the nails, and put my finger into the print of the nails, and thrust my hand into his side, I will not believe.]]></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after eight days again his disciples were within, and Thomas with them: then came Jesus, the doors being shut, and stood in the midst, and said, Peace be unto you.]]></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after eight days again his disciples were within, and Thomas with them: then came Jesus, the doors being shut, and stood in the midst, and said, Peace be unto you.]]></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after eight days again his disciples were within, and Thomas with them: then came Jesus, the doors being shut, and stood in the midst, and said, Peace be unto you.]]></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Then says he to Thomas, Reach here your finger, and behold my hands; and reach here your hand, and thrust it into my side: and be not faithless, but believing.]]></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Then says he to Thomas, Reach here your finger, and behold my hands; and reach here your hand, and thrust it into my side: and be not faithless, but believing.]]></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Thomas answered and said unto him, My LORD and my God.]]></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Jesus says unto him, Thomas, because you have seen me, you have believed: blessed are they that have not seen, and yet have believed.]]></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Jesus says unto him, Thomas, because you have seen me, you have believed: blessed are they that have not seen, and yet have believed.]]></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many other signs truly did Jesus in the presence of his disciples, which are not written in this book:]]></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many other signs truly did Jesus in the presence of his disciples, which are not written in this book:]]></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But these are written, that all of you might believe that Jesus is the Christ, the Son of God; and that believing all of you might have life through his name.]]></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But these are written, that all of you might believe that Jesus is the Christ, the Son of God; and that believing all of you might have life through his name.]]></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08472"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யோவான் : 20]]></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வாரத்தின் முதல் நாள் காலையில், அதிக இருட்டோடே, மகதலேனா மரியாள் கல்லறையினிடத்திற்கு வந்து கல்லறை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20]]></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டைத்திருந்த கல் எடுத்துப்போட்டிருக்கக்கண்டா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20]]></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உடனே அவள் ஓடி, சீமோன் பேதுருவினிடத்திலும் இயேசுவுக்கு அன்பாயிருந்த மற்றச் சீஷனிடத்திலும் போ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20]]></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க் கல்லறையிலிருந்து எடுத்துக்கொண்டு போய்விட்டார்கள், அவரை வைத்த இடம் எங்களுக்கு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20]]></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யவில்லை என்றா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20]]></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அப்பொழுது பேதுருவும் மற்றச் சீஷனும் கல்லறையினிடத்திற்குப் போகும்படி புறப்பட்டு, இருவ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20]]></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ருமித்து ஓடி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20]]></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பேதுருவைப்பார்க்கிலும் மற்றச் சீஷன் துரிதமாய் ஓடி, முந்திக் கல்லறையினிடத்தில் வ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20]]></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அதற்குள்ளே குனிந்துபார்த்து, சீலைகள் கிடக்கிறதைக் கண்டான்; ஆனாலும் அவன் உள்ளே போக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2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சீமோன் பேதுரு அவனுக்குப்பின்னே வந்து, கல்லறைக்குள்ளே பிரவேசி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20]]></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சீலைகள் கிடக்கிறதையும், அவருடைய தலையில் சுற்றியிருந்த சீலை மற்றச்சீலைகளுடனே வைத்திராமல் தனியே ஒ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20]]></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டத்திலே சுருட்டி வைத்திருக்கிறதையும் கண்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20]]></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முந்திக் கல்லறையினிடத்திற்கு வந்த மற்றச் சீஷனும் அப்பொழுது உள்ளே பிரவேசித்து, க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20]]></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சுவாசி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20]]></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அவர் மரித்தோரிலிருந்து எழுந்திருக்கவேண்டும் என்கிற வேதவாக்கியத்தை அவர்கள் இன்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20]]></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றியாதி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20]]></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பின்பு அந்தச் சீஷர்கள் தங்களுடைய இடத்திற்குத் திரும்பிப்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20]]></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மரியாள் கல்லறையினருகே வெளியே நின்று அழுதுகொண்டிருந்தாள்; அப்படி அழுதுகொண்டிருக்கையில் அவ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20]]></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னிந்து கல்லறைக்குள்ளே பார்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20]]></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இயேசுவின் சரீரம் வைக்கப்பட்டிருந்த இடத்திலே வெள்ளுடை தரித்தவர்களாய் இரண்டு தூதர்கள், தலைமாட்டி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20]]></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ருவனும் கால்மாட்டில் ஒருவனுமாக, உட்கார்ந்திருக்கிறதைக் கண்டா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20]]></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அவர்கள் அவளை நோக்கி: ஸ்திரீயே, ஏன் அழுகிறாய் என்றார்கள். அதற்கு அவள்: என் ஆண்ட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20]]></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டுத்துக்கொண்டு போய்விட்டார்கள், அவரை வைத்த இடம் எனக்குத் தெரியவில்லை என்றா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20]]></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இவைகளைச் சொல்லிப் பின்னாகத் திரும்பி, இயேசு நிற்கிறதைக் கண்டாள்; ஆனாலும் அவரை இயேசு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20]]></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றியாதிருந்தா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20]]></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இயேசு அவளைப் பார்த்து ஸ்திரீயே, ஏன் அழுகிறாய், யாரைத் தேடுகிறாய் என்றார். அவள், அவரை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20]]></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ட்டக்காரனென்று எண்ணி: ஐயா, நீர் அவரை எடுத்துக்கொண்டுபோனதுண்டானால், அவரை வைத்த இடத்தை எனக்கு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20]]></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ம், நான் போய் அவரை எடுத்துக்கொள்ளுவேன் என்றா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20]]></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இயேசு அவளை நோக்கி: மரியாளே என்றார். அவள் திரும்பிப் பார்த்து; ரபூனி என்றாள்; அதற்குப் போதக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20]]></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 அர்த்தமா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20]]></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இயேசு அவளை நோக்கி: என்னைத் தொடாதே, நான் இன்னும் என் பிதாவினிடத்திற்கு ஏறிப்போகவில்லை; நீ எ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20]]></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கோதரரிடத்திற்குப் போய், நான் என் பிதாவினிடத்திற்கும் உங்கள் பிதாவினிடத்திற்கும், எ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20]]></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வனிடத்திற்கும் உங்கள் தேவனிடத்திற்கும் ஏறிப்போகிறேன் என்று அவர்களுக்குச் சொல்லு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20]]></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மகதலேனா மரியாள் போய், தான் கர்த்தரைக் கண்டதையும், அவர் தன்னுடனே சொன்னவகளையும் சீஷரு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20]]></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றிவித்தா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20]]></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வாரத்தின் முதல்நாளாகிய அன்றையத்தினம் சாயங்காலவேளையிலே சீஷர்கள் கூடியிருந்த இட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20]]></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தர்களுக்குப் பயந்ததினால் கதவுகள் பூட்டியிருக்கையில், இயேசு வந்து நடுவே நின்று: உங்களுக்கு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20]]></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மாதானம்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20]]></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அவர் இப்படிச் சொல்லித் தம்முடைய கைகளையும் விலாவையும் அவர்களுக்குக் காண்பித்தார். சீஷ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20]]></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க்கண்டு சந்தோஷப்ப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20]]></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இயேசு மறுபடியும் அவர்களை நோக்கி: உங்களுக்குச் சமாதானமுண்டாவதாக; பிதா என்னை அனுப்பினதுபோல நா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20]]></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ங்களை அனுப்புகிறேன் என்று சொ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20]]></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அவர்கள்மேல் ஊதி பரிசுத்த ஆவியைப் பெற்றுக்கொள்ளு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20]]></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எவர்களுடைய பாவங்களை மன்னிக்கிறீர்களோ அவைகள் அவர்களுக்கு மன்னிக்கப்படும், எவர்களுடைய பாவ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20]]></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னியாதிருக்கிறீர்களோ அவைகள் அவர்களுக்கு மன்னிக்கப்படாதிருக்கும்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20]]></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இயேசு வந்திருந்தபோது பன்னிருவரில் ஒருவனாகிய திதிமு என்னப்பட்ட தோமா என்பவன் அவர்களுடனேகூ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20]]></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க்க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20]]></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மற்றச் சீஷர்கள்: கர்த்தரைக் கண்டோம் என்று அவனுடனே சொன்னார்கள். அதற்கு அவன் அவருடைய கைகளி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20]]></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ணிகளினாலுண்டான காயத்தை நான் கண்டு, அந்தக் காயத்திலே என் விரலையிட்டு, என் கையை அவருடைய விலாவி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20]]></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டாலொழிய விசுவாசிக்கமாட்டே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20]]></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மறுபடியும் எட்டுநாளைக்குப்பின்பு அவருடைய சீஷர்கள் வீட்டுக்குள்ளே இருந்தார்கள்; தோமா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20]]></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டனேகூட இருந்தான்; கதவுகள் பூட்டப்பட்டிருந்தது. அப்பொழுது இயேசு வந்து நடுவே நி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20]]></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ங்களுக்குச் சமாதானம்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20]]></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பின்பு அவர் தோமாவை நோக்கி: நீ உன் விரலை இங்கே நீட்டி, என் கைகளைப் பார், உன் கையை நீட்டி, எ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20]]></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லாவிலே போடு, அவிசுவாசியாயிராமல் விசுவாசியாயிரு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20]]></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தோமா அவருக்குப் பிரதியுத்தரமாக என் ஆண்டவரே! என் தேவ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20]]></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அதற்கு இயேசு: தோமாவே, நீ என்னைக் கண்டதினாலே விசுவாசித்தாய், காணாதிருந்தும் விசுவாசிக்கிற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20]]></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க்கியவான்கள்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20]]></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இந்தப் புஸ்தகத்தில் எழுதியிராத வேறு அநேக அற்புதங்களையும் இயேசு தமது சீஷருக்கு முன்பாக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20]]></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ய்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20]]></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இயேசு தேவனுடைய குமாரனாகிய கிறிஸ்து என்று நீங்கள் விசுவாசிக்கும்படியாகவும், விசுவாசித்து அவரு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20]]></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மத்தினாலே நித்தியஜீவனை அடையும்படியாகவும், இவைகள் எழுதப்பட்டி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20]]></a:t>
            </a:r>
          </a:p>
        </p:txBody>
      </p:sp>
    </p:spTree>
  </p:cSld>
  <p:clrMapOvr>
    <a:masterClrMapping/>
  </p:clrMapOvr>
</p:sld>
</file>

<file path=ppt/theme/theme1.xml><?xml version="1.0" encoding="utf-8"?>
<a:theme xmlns:a="http://schemas.openxmlformats.org/drawingml/2006/main" name="Theme20">
  <a:themeElements>
    <a:clrScheme name="Theme2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2026-09-18T00:43:19Z</dcterms:created>
  <dcterms:modified xsi:type="dcterms:W3CDTF">2026-09-18T00:43:19Z</dcterms:modified>
  <dc:title>யோவான் : 20</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