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first day of the week comes Mary Magdalene early, when it was yet dark, unto the tomb, and sees the stone taken away from the tomb.]]></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first day of the week comes Mary Magdalene early, when it was yet dark, unto the tomb, and sees the stone taken away from the tomb.]]></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he runs, and comes to Simon Peter, and to the other disciple, whom Jesus loved, and says unto them, They have taken away the LORD out of the tomb, and we know not where they have laid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he runs, and comes to Simon Peter, and to the other disciple, whom Jesus loved, and says unto them, They have taken away the LORD out of the tomb, and we know not where they have laid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he runs, and comes to Simon Peter, and to the other disciple, whom Jesus loved, and says unto them, They have taken away the LORD out of the tomb, and we know not where they have laid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Peter therefore went forth, and that other disciple, and came to the tomb.]]></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Peter therefore went forth, and that other disciple, and came to the tomb.]]></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y ran both together: and the other disciple did outrun Peter, and came first to the tomb.]]></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tooping down, and looking in, saw the linen clothes lying; yet went he not 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omes Simon Peter following him, and went into the tomb, and sees the linen clothes li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loth, that was about his head, not lying with the linen clothes, but wrapped together in a place by itself.]]></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loth, that was about his head, not lying with the linen clothes, but wrapped together in a place by itsel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ent in also that other disciple, which came first to the tomb, and he saw, and believ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ent in also that other disciple, which came first to the tomb, and he saw, and believ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s yet they knew not the scripture, that he must rise again from the de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s yet they knew not the scripture, that he must rise again from the d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the disciples went away again unto their own ho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Mary stood without at the tomb weeping: and as she wept, she stooped down, and looked into the tomb,]]></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Mary stood without at the tomb weeping: and as she wept, she stooped down, and looked into the tomb,]]></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ees two angels in white sitting, the one at the head, and the other at the feet, where the body of Jesus had la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ees two angels in white sitting, the one at the head, and the other at the feet, where the body of Jesus had la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ay unto her, Woman, why weep you? She says unto them, Because they have taken away my LORD, and I know not where they have laid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ay unto her, Woman, why weep you? She says unto them, Because they have taken away my LORD, and I know not where they have laid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had thus said, she turned herself back, and saw Jesus standing, and knew not that it was Jes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had thus said, she turned herself back, and saw Jesus standing, and knew not that it was Jes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esus says unto her, Woman, why weep you? whom seek you? She, supposing him to be the gardener, says unto him, Sir, if you have borne him behind, tell me where you have laid him, and I will take him awa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esus says unto her, Woman, why weep you? whom seek you? She, supposing him to be the gardener, says unto him, Sir, if you have borne him behind, tell me where you have laid him, and I will take him aw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Jesus says unto her, Woman, why weep you? whom seek you? She, supposing him to be the gardener, says unto him, Sir, if you have borne him behind, tell me where you have laid him, and I will take him aw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Jesus says unto her, Mary. She turned herself, and says unto him, Rabboni; which is to say, Mast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Jesus says unto her, Mary. She turned herself, and says unto him, Rabboni; which is to say, Mast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esus says unto her, Touch me not; for I am not yet ascended to my Father: but go to my brethren, and say unto them, I ascend unto my Father, and your Father; and to my God, and your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esus says unto her, Touch me not; for I am not yet ascended to my Father: but go to my brethren, and say unto them, I ascend unto my Father, and your Father; and to my God, and your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esus says unto her, Touch me not; for I am not yet ascended to my Father: but go to my brethren, and say unto them, I ascend unto my Father, and your Father; and to my God, and your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ary Magdalene came and told the disciples that she had seen the LORD, and that he had spoken these things unto 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ary Magdalene came and told the disciples that she had seen the LORD, and that he had spoken these things unto h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same day at evening, being the first day of the week, when the doors were shut where the disciples were assembled for fear of the Jews, came Jesus and stood in the midst, and says unto them, Peace be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same day at evening, being the first day of the week, when the doors were shut where the disciples were assembled for fear of the Jews, came Jesus and stood in the midst, and says unto them, Peace be unto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same day at evening, being the first day of the week, when the doors were shut where the disciples were assembled for fear of the Jews, came Jesus and stood in the midst, and says unto them, Peace be unto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so said, he showed unto them his hands and his side. Then were the disciples glad, when they saw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so said, he showed unto them his hands and his side. Then were the disciples glad, when they saw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Jesus to them again, Peace be unto you: as my Father has sent me, even so send I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Jesus to them again, Peace be unto you: as my Father has sent me, even so send I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he had said this, he breathed on them, and says unto them, Receive all of you the Holy Spir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msoever sins all of you remit, they are remitted unto them; and whomsoever sins all of you retain, they are retain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msoever sins all of you remit, they are remitted unto them; and whomsoever sins all of you retain, they are retain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omas, one of the twelve, called Didymus, was not with them when Jesus ca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omas, one of the twelve, called Didymus, was not with them when Jesus ca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other disciples therefore said unto him, We have seen the LORD. But he said unto them, Except I shall see in his hands the print of the nails, and put my finger into the print of the nails, and thrust my hand into his side, I will not believ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other disciples therefore said unto him, We have seen the LORD. But he said unto them, Except I shall see in his hands the print of the nails, and put my finger into the print of the nails, and thrust my hand into his side, I will not believ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other disciples therefore said unto him, We have seen the LORD. But he said unto them, Except I shall see in his hands the print of the nails, and put my finger into the print of the nails, and thrust my hand into his side, I will not believ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eight days again his disciples were within, and Thomas with them: then came Jesus, the doors being shut, and stood in the midst, and said, Peace be unto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eight days again his disciples were within, and Thomas with them: then came Jesus, the doors being shut, and stood in the midst, and said, Peace be unto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eight days again his disciples were within, and Thomas with them: then came Jesus, the doors being shut, and stood in the midst, and said, Peace be unto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says he to Thomas, Reach here your finger, and behold my hands; and reach here your hand, and thrust it into my side: and be not faithless, but believ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says he to Thomas, Reach here your finger, and behold my hands; and reach here your hand, and thrust it into my side: and be not faithless, but believ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omas answered and said unto him, My LORD and my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says unto him, Thomas, because you have seen me, you have believed: blessed are they that have not seen, and yet have believ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says unto him, Thomas, because you have seen me, you have believed: blessed are they that have not seen, and yet have believ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any other signs truly did Jesus in the presence of his disciples, which are not written in this book:]]></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any other signs truly did Jesus in the presence of his disciples, which are not written in this boo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se are written, that all of you might believe that Jesus is the Christ, the Son of God; and that believing all of you might have life through his na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se are written, that all of you might believe that Jesus is the Christ, the Son of God; and that believing all of you might have life through his na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4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வாரத்தின் முதல் நாள் காலையில், அதிக இருட்டோடே, மகதலேனா மரியாள் கல்லறையினிடத்திற்கு வந்து கல்ல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ருந்த கல் எடுத்துப்போட்டிருக்க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டனே அவள் ஓடி, சீமோன் பேதுருவினிடத்திலும் இயேசுவுக்கு அன்பாயிருந்த மற்றச் சீஷனிடத்திலும்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 கல்லறையிலிருந்து எடுத்துக்கொண்டு போய்விட்டார்கள், அவரை வைத்த இடம் எ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வில்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துருவும் மற்றச் சீஷனும் கல்லறையினிடத்திற்குப் போகும்படி புறப்பட்டு, இ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மித்து ஓ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துருவைப்பார்க்கிலும் மற்றச் சீஷன் துரிதமாய் ஓடி, முந்திக் கல்லறையி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ள்ளே குனிந்துபார்த்து, சீலைகள் கிடக்கிறதைக் கண்டான்; ஆனாலும் அவன் உள்ளே 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மோன் பேதுரு அவனுக்குப்பின்னே வந்து, கல்லறைக்குள்ளே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லைகள் கிடக்கிறதையும், அவருடைய தலையில் சுற்றியிருந்த சீலை மற்றச்சீலைகளுடனே வைத்திராமல் தனி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 சுருட்டி வைத்திருக்கிறதை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ந்திக் கல்லறையினிடத்திற்கு வந்த மற்றச் சீஷனும் அப்பொழுது உள்ளே பிரவேசித்து,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மரித்தோரிலிருந்து எழுந்திருக்கவேண்டும் என்கிற வேதவாக்கியத்தை அவர்கள்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அந்தச் சீஷர்கள் தங்களுடைய இடத்திற்குத் திரும்பி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ரியாள் கல்லறையினருகே வெளியே நின்று அழுதுகொண்டிருந்தாள்; அப்படி அழுதுகொண்டிருக்கையி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ந்து கல்லறைக்குள்ளே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யேசுவின் சரீரம் வைக்கப்பட்டிருந்த இடத்திலே வெள்ளுடை தரித்தவர்களாய் இரண்டு தூதர்கள், தலைமா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கால்மாட்டில் ஒருவனுமாக, உட்கார்ந்திருக்கிறதைக் 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அவளை நோக்கி: ஸ்திரீயே, ஏன் அழுகிறாய் என்றார்கள். அதற்கு அவள்: என்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போய்விட்டார்கள், அவரை வைத்த இடம் எனக்குத் தெரியவில்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களைச் சொல்லிப் பின்னாகத் திரும்பி, இயேசு நிற்கிறதைக் கண்டாள்; ஆனாலும் அவரை இயேசு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யேசு அவளைப் பார்த்து ஸ்திரீயே, ஏன் அழுகிறாய், யாரைத் தேடுகிறாய் என்றார். அவள், அ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க்காரனென்று எண்ணி: ஐயா, நீர் அவரை எடுத்துக்கொண்டுபோனதுண்டானால், அவரை வைத்த இடத்தை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 நான் போய் அவரை எடுத்துக்கொள்ளுவே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யேசு அவளை நோக்கி: மரியாளே என்றார். அவள் திரும்பிப் பார்த்து; ரபூனி என்றாள்; அதற்குப் போத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வளை நோக்கி: என்னைத் தொடாதே, நான் இன்னும் என் பிதாவினிடத்திற்கு ஏறிப்போகவில்லை; நீ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டத்திற்குப் போய், நான் என் பிதாவினிடத்திற்கும் உங்கள் பிதாவினிடத்திற்கு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த்திற்கும் உங்கள் தேவனிடத்திற்கும் ஏறிப்போகிறேன் என்று அவர்களுக்குச் சொ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கதலேனா மரியாள் போய், தான் கர்த்தரைக் கண்டதையும், அவர் தன்னுடனே சொன்னவகளையும் சீஷ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ரத்தின் முதல்நாளாகிய அன்றையத்தினம் சாயங்காலவேளையிலே சீஷர்கள் கூடியிருந்த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க்குப் பயந்ததினால் கதவுகள் பூட்டியிருக்கையில், இயேசு வந்து நடுவே நின்று: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 இப்படிச் சொல்லித் தம்முடைய கைகளையும் விலாவையும் அவர்களுக்குக் காண்பித்தார்.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ண்டு சந்தோஷ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யேசு மறுபடியும் அவர்களை நோக்கி: உங்களுக்குச் சமாதானமுண்டாவதாக; பிதா என்னை அனுப்பினதுபோல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அனுப்பு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மேல் ஊதி பரிசுத்த ஆவியைப் பெற்று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வர்களுடைய பாவங்களை மன்னிக்கிறீர்களோ அவைகள் அவர்களுக்கு மன்னிக்கப்படும், எவர்களுடைய பாவ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யாதிருக்கிறீர்களோ அவைகள் அவர்களுக்கு மன்னிக்கப்படாதி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யேசு வந்திருந்தபோது பன்னிருவரில் ஒருவனாகிய திதிமு என்னப்பட்ட தோமா என்பவன் அவர்களுடனே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ற்றச் சீஷர்கள்: கர்த்தரைக் கண்டோம் என்று அவனுடனே சொன்னார்கள். அதற்கு அவன் அவருடைய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களினாலுண்டான காயத்தை நான் கண்டு, அந்தக் காயத்திலே என் விரலையிட்டு, என் கையை அவருடைய விலா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லொழிய விசுவாசிக்க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றுபடியும் எட்டுநாளைக்குப்பின்பு அவருடைய சீஷர்கள் வீட்டுக்குள்ளே இருந்தார்கள்; தோமா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னேகூட இருந்தான்; கதவுகள் பூட்டப்பட்டிருந்தது. அப்பொழுது இயேசு வந்து நடுவே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மாதான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அவர் தோமாவை நோக்கி: நீ உன் விரலை இங்கே நீட்டி, என் கைகளைப் பார், உன் கையை நீட்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விலே போடு, அவிசுவாசியாயிராமல் விசுவாசியாயி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மா அவருக்குப் பிரதியுத்தரமாக என் ஆண்டவரே! என் தே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இயேசு: தோமாவே, நீ என்னைக் கண்டதினாலே விசுவாசித்தாய், காணாதிருந்தும் விசுவாசி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யவான்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ந்தப் புஸ்தகத்தில் எழுதியிராத வேறு அநேக அற்புதங்களையும் இயேசு தமது சீஷருக்கு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யேசு தேவனுடைய குமாரனாகிய கிறிஸ்து என்று நீங்கள் விசுவாசிக்கும்படியாகவும், விசுவாசித்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நித்தியஜீவனை அடையும்படியாகவும், இவைகள் எழு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20]]></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2026-11-02T07:39:17Z</dcterms:created>
  <dcterms:modified xsi:type="dcterms:W3CDTF">2026-11-02T07:39:17Z</dcterms:modified>
  <dc:title>யோவான்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