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 that dwells in the secret place of the most High shall abide under the shadow of the Almigh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say of the LORD, He is my refuge and my fortress: my God; in him will I trus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say of the LORD, He is my refuge and my fortress: my God; in him will I trus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urely he shall deliver you from the snare of the fowler, and from the dangerous pestil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over you with his feathers, and under his wings shall you trust: his truth shall be your shield and buckl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over you with his feathers, and under his wings shall you trust: his truth shall be your shield and buckl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shall not be afraid for the terror by night; nor for the arrow that flies by day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r for the pestilence that walks in darkness; nor for the destruction that wastes at noond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 thousand shall fall at your side, and ten thousand at your right hand; but it shall not come nigh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nly with yours eyes shall you behold and see the reward of the wick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cause you have made the LORD, which is my refuge, even the most High, your habitation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 shall no evil befall you, neither shall any plague come nigh your dwell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shall give his angels charge over you, to keep you in all your way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shall bear you up in their hands, lest you dash your foot against a ston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tread upon the lion and adder: the young lion and the dragon shall you trample under fe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tread upon the lion and adder: the young lion and the dragon shall you trample under fe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cause he has set his love upon me, therefore will I deliver him: I will set him on high, because he has known my na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cause he has set his love upon me, therefore will I deliver him: I will set him on high, because he has known my na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hall call upon me, and I will answer him: I will be with him in trouble; I will deliver him, and honour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hall call upon me, and I will answer him: I will be with him in trouble; I will deliver him, and honour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ith long life will I satisfy him, and show him my salv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ப் பரிசையும் கேடகமும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த்துப்போட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படியால் அவனை உயர்ந்த அடைக்கலத்திலே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ோடிருந்து, அவனைத் தப்புவித்து, அவனைக் கன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2026-09-17T05:40:13Z</dcterms:created>
  <dcterms:modified xsi:type="dcterms:W3CDTF">2026-09-17T05:40:13Z</dcterms:modified>
  <dc:title>சங்கீதம்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