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 that dwells in the secret place of the most High shall abide under the shadow of the Almight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say of the LORD, He is my refuge and my fortress: my God; in him will I trus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say of the LORD, He is my refuge and my fortress: my God; in him will I trus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urely he shall deliver you from the snare of the fowler, and from the dangerous pestilen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cover you with his feathers, and under his wings shall you trust: his truth shall be your shield and buckl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cover you with his feathers, and under his wings shall you trust: his truth shall be your shield and buckl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shall not be afraid for the terror by night; nor for the arrow that flies by day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r for the pestilence that walks in darkness; nor for the destruction that wastes at noonda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 thousand shall fall at your side, and ten thousand at your right hand; but it shall not come nigh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nly with yours eyes shall you behold and see the reward of the wick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cause you have made the LORD, which is my refuge, even the most High, your habitation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 shall no evil befall you, neither shall any plague come nigh your dwelling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he shall give his angels charge over you, to keep you in all your way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shall bear you up in their hands, lest you dash your foot against a ston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shall tread upon the lion and adder: the young lion and the dragon shall you trample under fe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shall tread upon the lion and adder: the young lion and the dragon shall you trample under fee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cause he has set his love upon me, therefore will I deliver him: I will set him on high, because he has known my na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cause he has set his love upon me, therefore will I deliver him: I will set him on high, because he has known my nam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shall call upon me, and I will answer him: I will be with him in trouble; I will deliver him, and honour h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shall call upon me, and I will answer him: I will be with him in trouble; I will deliver him, and honour hi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ith long life will I satisfy him, and show him my salvat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னதமானவரின் மறைவிலிருக்கிறவன் சர்வவல்லவருடைய நிழலில் தங்க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ை நோக்கி: நீர் என் அடைக்கலம், என் கோட்டை, என் தேவன், நான் நம்பியிருக்கிறவ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 வேடனுடைய கண்ணிக்கும், பாழாக்கும் கொள்ளைநோய்க்கும் தப்பு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ப் பரிசையும் கேடகமும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வில் உண்டாகும் பயங்கரத்துக்கும், பகலில் பறக்கும் அம்ப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் நடமாடும் கொள்ளைநோய்க்கும், மத்தியானத்தில் பாழாக்கும் சங்காரத்துக்கும் பயப்படாதிரு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பக்கத்தில் ஆயிரம்பேரும், உன் வலதுபுறத்தில் பதினாயிரம்பேரும் விழுந்தாலும், அது உன்னை அணு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ண்களால் மாத்திரம் நீ அதைப் பார்த்து, துன்மார்க்கருக்கு வரும் பலனைக் காண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டைக்கலமாயிருக்கிற உன்னதமான கர்த்தரை உனக்குத் தாபரமாகக்கொண்ட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ொல்லாப்பு உனக்கு நேரிடாது, வாதை உன் கூடாரத்தை அணு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வழிகளிலெல்லாம் உன்னைக்காக்கும்படி உனக்காகத் தம்முடைய தூதர்களுக்குக் கட்டளையி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பாதம் கல்லில் இடறாதபடிக்கு அவர்கள் உன்னைத் தங்கள் கைகளில் ஏந்திக்கொண்ட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ங்கத்தின்மேலும் விரியன் பாம்பின்மேலும் நீ நடந்து, பாலசிங்கத்தையும் வலுசர்ப்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தித்துப்போடு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படியால் அவனை உயர்ந்த அடைக்கலத்திலே வை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ோடிருந்து, அவனைத் தப்புவித்து, அவனைக் கன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டித்த நாட்களால் அவனைத் திருப்தியாக்கி, என் இரட்சிப்பை அவனுக்குக் காண்ப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2026-11-01T17:52:20Z</dcterms:created>
  <dcterms:modified xsi:type="dcterms:W3CDTF">2026-11-01T17:52:20Z</dcterms:modified>
  <dc:title>சங்கீதம் : 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