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there a sinner awaiting him : 
Mercy and pardon to-day ?
Welcome the news that we bring 
Jesus is passing this way !  
Coming in love and in mercy, 
Pardon and peace to bestow, 
Coming to save the poor sinner 
From his heart-anguish and wo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is passing this way . . . 
To-day, . . to-day ; . . . 
While He is near, O believe Him, 
Open your heart to receive Him, 
For Jesus is passing this way, . . 
Is passing this way to-d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rother, the Master is waiting, 
Waiting to freely forgive ; 
Why not this moment accept Him, 
Trust in His grace and live? 
He is so tender and precious, 
He is so near you to-day ; 
Open your heart to receive Him, 
While He is passing this 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s, He is coming to bless you 
While in contrition you bow : 
Coming from sin to redeem you, 
Ready to save you now : 
Can you refuse the salvation 
Jesus is offering here ? 
Open your heart to admit Him, 
While He is coming so nea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2026-09-15T13:50:18Z</dcterms:created>
  <dcterms:modified xsi:type="dcterms:W3CDTF">2026-09-15T13:50:18Z</dcterms:modified>
  <dc:title>Hymn : 364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