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presProps" Target="presProps.xml"/>
  <Relationship Id="rId54" Type="http://schemas.openxmlformats.org/officeDocument/2006/relationships/viewProps" Target="viewProps.xml"/>
  <Relationship Id="rId5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கர்த்தராகிய ஆண்டவர் சொல்லுகிறார், பெரிய செட்டைகளையும் நீளமான இறகுகளையும் உடையதும், பலவருணமான இறகுகளால் நிறைந்ததுமாகிய ஒரு பெரிய கழுகு லீபனோனில் வந்து, ஒரு கேதுருவின் நுனிக்கிளையைப் பிடித்து,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தின் இளங்கிளையிலுள்ள கொழுந்துகளைக்கொய்து, அதை வர்த்தக தேசத்துக்குக் கொண்டுபோய், அதை வர்த்தகருடைய நகரத்தில் வைத்தது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ன் விதையில் ஒன்றை எடுத்து, அதைப் பயிர்நிலத்திலே போட்டு, அதை எடுத்து, மிகுந்த தண்ணீர் ஓரத்திலே பத்திரமாய் நட்ட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 துளிர்த்து, படர்ந்து, தாழ்ந்த அடிமரமுள்ள திராட்சச்செடியாயிற்று; அதின்கொடிகள் அந்தக் கழுகுக்கு நேராகவும், அதின் வேர்கள் அதின் கீழாகவும் இருந்தன; இவ்விதமாய் அது திராட்சச்செடியாகி, கிளைகளை வீசி, கொப்புகளைவிட்டத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ன்றியும் பெரிய செட்டைகளையும் திரளான இறகுகளையும் உடைய வேறே பெரிய கழுகு இருந்தது; இதோ, அது தன் நடவாகிய பாத்திகளிலிருந்து அதற்குத் தண்ணீர் பாய்ச்சும்படி இந்த திராட்சச்செடி அதற்கு நேராகத் தன் வேர்களை விட்டு, அதற்கு நேராகத் தன் கொடிகளை வீசினது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ொப்புகளை விடுகிறதற்கும், கனியைத் தருகிறதற்கும், மகிமையான திராட்சச்செடியாகிறதற்கும், இது மிகுந்த தண்ணீர்களின் ஓரமாகிய நல்ல நிலத்தில் நடப்பட்டிருந்தது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ு செழிக்குமா? இது பட்டுப்போகத்தக்கதாய் ஒருவன் இதின் வேர்களைப் பிடுங்காமலும், இதின் கனியை வெட்டாமலும் இருப்பானோ? துளிர்த்த எல்லா இலைகளோடும் இது பட்டுப்போகும்; இதை வேரோடே பிடுங்கும்படி ஒருவன் பலத்த புயத்தோடும் திரண்ட ஜனத்தோடும் வரத்தேவையில்லை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இதோ, நடப்பட்ட இது செழிப்பாயிருக்குமோ? கொண்டல்காற்று இதின்பேரில் படும்போது இது வாடி உலர்ந்துபோகாதோ? இது நடப்பட்ட பாத்திகளிலே வாடிப்போமென்று கர்த்தராகிய ஆண்டவர் உரைக்கிறார் என்று சொல் என்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பின்பு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ப்போதும் இவைகளின் தாற்பரியம் தெரியுமா என்று நீ கலகவீட்டாரைக்கேட்டுச் சொல்லவேண்டியது என்னவென்றால், இதோ, பாபிலோன் ராஜா எருசலேமுக்கு வந்து, அதின் ராஜாவையும் அதின் பிரபுக்களையும் பிடித்து, அவர்களைத் தன்னிடமாகப் பாபிலோனுக்குக் கொண்டுபோகும்போது,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அவன் ராஜவம்சத்திலே ஒருவனைத் தத்தெடுத்து, அவனோடே உடன்படிக்கைபண்ணி,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ராஜ்யம் தன்னை உயர்த்தாமல் தாழ்ந்திருக்கும்படிக்கும், தன் உடன்படிக்கையை அவன் கைக்கொள்ளுகிறதினால் அது நிலைநிற்கும்படிக்கும், அவனைப் ஆணைப்பிரமாணத்துக்கு உட்படுத்தி, தேசத்தில் பலசாலிகளைப் பிடித்ததுக்கொண்டுபோனான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இவன் அவனுக்கு விரோதமாய்க் விரோதமாய் கலகஞ்செய்து, தனக்குக் குதிரைகளையும் அநேகம் ஆட்களையும் அனுப்பவேண்டுமென்று தன் ஸ்தானாபதிகளை எகிப்துக்கு அனுப்பினான்; இப்படிப்பட்டவனுக்கு வாய்க்குமோ? இப்படிச் செய்கிறவன் தப்பித்துக்கொள்வானோ? உடன்படிக்கையை முறித்தவன் தப்பித்துக்கொள்வானோ?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தன்னை ராஜாவாக ஏற்படுத்திய ராஜாவினுடைய ஆணையை அசட்டைபண்ணி, அவனுடைய உடன்படிக்கையை முறித்துப்போட்டவன், அந்த ராஜாவினுடைய ஸ்தானமாகிய பாபிலோன் நடுவிலே அவன் அண்டையில் இருந்து மரணமடைவானென்று என் ஜீவனைக்கொண்டு சொல்லுகிறேன் என்று கர்த்தராகிய ஆண்டவர் சொல்லுகி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வன் அநேகம் ஜனங்களை நாசம்பண்ணும்படி அணைபோட்டு, கொத்தளங்களைக் கட்டும்போது, பார்வோன் பெரியசேனையோடும், திரளான கூட்டத்தோடும் வந்து இவனுக்காக யுத்தத்தில் உதவமாட்ட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இதோ, இவன் கையடித்துக் கொடுத்திருந்தும் உடன்படிக்கை முறித்துப்போட்டு, ஆணையை அசட்டைபண்ணினான்; இப்படியெல்லாம் செய்தவன் தப்புவத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அதினிமித்தம் கர்த்தராகிய ஆண்டவர் சொல்லுகிறது என்னவென்றால்: அவன் என் ஆசையை அசட்டைபண்ணினதையும், என் உடன்படிக்கையை முறித்துப்போட்டதையும், நான் அவனுடைய தலையின்மேல் வரப்பண்ணுவேன் என்று என் ஜீவனைக்கொண்டு சொல்ல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வன் என்னுடைய கண்ணியில் அகப்படும்படிக்கு நான் என் வலையை அவன்மேல் வீசி, அவனைப் பாபிலோனுக்குக் கொண்டுபோய், அவன் எனக்கு விரோதமாய்ப் பண்ணின துரோகத்தினிமித்தம் அங்கே அவனை நியாயம் விசாரிப்ப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ோடேகூட ஓடிப்போகிற யாவரும் அவனுடைய எல்லா இராணுவங்களும் பட்டயத்தால் விழுவார்கள்; மீதியானவர்களோ சகல திசைகளிலும் சிதறடிக்கப்படுவார்கள்; அப்பொழுது கர்த்தராகிய நான் இதைச் சொன்னேன் என்று அறிந்துகொள்வீ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கர்த்தராகிய ஆண்டவர் சொல்லுகிறது என்னவென்றால் நான் உயர்ந்த கேதுருவின் நுனிக்கிளைகளில் ஒன்றை எடுத்து நடுவேன்; அதின் இளங்கிளையிலுள்ள கொழுந்துகளில் இளசாயிருக்கிற ஒன்றைக் கொய்து, அதை உயரமும் உன்னதமுமான ஒரு பர்வதத்தின்மேல் நாட்டுவே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இஸ்ரவேலின் உயரமான பர்வதத்திலே அதை நாட்டுவேன்; அது கொப்புகளை விட்டு, கனிதந்து, மகிமையான கேதுருவாகும்; அதின் கீழே சகலவித பட்சிஜாதிகளும் தங்கி, அதின் கிளைகளின் நிழலிலே தாபரிக்கும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டியே கர்த்தராகிய நான் உயர்ந்த விருட்சத்தைத் தாழ்த்தி, தாழ்ந்தவிருட்சத்தை உயர்த்தினேன் என்றும், நான் பச்சையான விருட்சத்தைப் பட்டுப்போகப்பண்ணி, பட்டுப்போன விருட்சத்தைத் தழைக்கப்பண்ணினேன் என்றும் வெளியின் விருட்சங்களுக்கு எல்லாம் தெரியவரும்; கர்த்தராகிய நான் இதைச் சொன்னேன்; இதை நிறைவேற்றினேன் என்று உரைத்தாரென்று சொல் என்றார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 உண்டாகி, அவர்: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இஸ்ரவேல் வம்சத்தாருக்கு ஒரு விடுகதையையும் உவமையையும் கூறி, சொல்லவேண்டியது என்னவென்றால்: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67506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ಹೇಳತಕ್ಕದ್ದೇನಂದರೆ--ದೇವರಾದ ಕರ್ತನು ಹೀಗೆ ಹೇಳುತ್ತಾನೆ. ದೊಡ್ಡ ರೆಕ್ಕೆಗಳೂ ಉದ್ದವಾದ ರೆಕ್ಕೆಗಳೂ ಉಳ್ಳಂ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ಿಧವಿಧವಾದ ಬಣ್ಣ ಬಣ್ಣದ ಪುಕ್ಕಗಳಿಂದ ತುಂಬಿದ್ದಂಥ ಒಂದು ದೊಡ್ಡ ಹದ್ದು ಲೆಬನೋನಿಗೆ ಬಂದು, ದೇವದಾರಿನ ಮರದ ಮೇಲ್ಗಡೆ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ೊಂಬೆಯನ್ನು ಕಿತ್ತುಹಾಕ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ಅದರ ಚಿಗುರುಗಳ ಕೊನೆಯನ್ನು ಕಿತ್ತು ವ್ಯಾಪಾರದ ದೇಶಕ್ಕೆ ತೆಗೆದುಕೊಂಡು ಹೋಗಿ ವರ್ತಕರಿರುವ ನಗರದಲ್ಲಿ ಇ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ಅದು ದೇಶದ ಬೀಜವನ್ನೂ ಸಹ ತೆಗೆದು ಕೊಂಡು ಹೋಗಿ ಫಲವುಳ್ಳ ಹೊಲದಲ್ಲಿ ಇರಿಸಿತು; ಅದು ಹೆಚ್ಚು ನೀರಿರುವ ಸ್ಥಳ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ೆಟ್ಟು ನೀರವಂಜಿಯ ಮರದ ಹಾಗೆ ಬೆಳೆಯಿಸ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ದು ಮೊಳೆತು ತಗ್ಗಾದ ಪ್ರಮಾಣದಲ್ಲಿ ಹಬ್ಬುವ ದ್ರಾಕ್ಷೇ ಗಿಡವಾಯಿತು; ಅದರ ಬಳ್ಳಿಗಳು ಅದರ ಕಡೆಗೆ ತಿರುಗಿ ಕೊಂಡವ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ರ ಬೇರುಗಳು ಅದರ ಕೆಳಗಿದ್ದವು; ಹೀಗೆ ಅದು ದ್ರಾಕ್ಷೇ ಗಿಡವಾಯಿತು, ಕೊಂಬೆಗಳು ಒಡೆದು ಬಳ್ಳಿಗಳು ಹಬ್ಬ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ದೊಡ್ಡ ರೆಕ್ಕೆಗಳೂ ಬಹಳ ಗರಿಗಳೂ ಇದ್ದ ಇನ್ನೊಂದು ದೊಡ್ಡ ಹದ್ದು ಇತ್ತು; ಆಗ ಇಗೋ, ಆ ದ್ರಾಕ್ಷೇ ಗಿಡವು ತಾ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ಾಟಿಕೊಂಡಿದ್ದ ಪಾತಿಯೊಳಗಿಂದ ಅದರ ಕಡೆಗೆ ತನ್ನ ಬೇರುಗಳನ್ನು ತಿರುಗಿಸಿ ತನ್ನ ರೆಂಬೆಗಳನ್ನು ಚಾಚಿ ಅದರ ಮೂಲಕ ನೀ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ಾಯಿಸುತ್ತಿ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ಅದು ಕೊಂಬೆ ಗಳನ್ನು ಬೆಳೆಸಿ ಫಲಫಲಿಸುವ ಹಾಗೆಯೂ ಒಳ್ಳೇ ದ್ರಾಕ್ಷೇಗಿಡ ಆಗುವ ಹಾಗೆಯೂ ಒಳ್ಳೇ ಭೂಮಿಯಲ್ಲಿ ಹೆಚ್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ರಿನ ಬಳಿಯಲ್ಲಿ ಬೆಳೆಸಲ್ಪಟ್ಟ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ನೀನು ಹೇಳಬೇಕಾದದ್ದೇನಂದರೆ -- ದೇವರಾದ ಕರ್ತನು ಹೀಗೆ ಹೇಳುತ್ತಾನೆ. ಅದು ಸಮೃದ್ಧಿಯಾಗಿ ರುವದೋ? ಆ ಹದ್ದು ಅದ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ೇರುಗಳನ್ನು ಕಿತ್ತು ಅದರ ಹಣ್ಣುಗಳನ್ನು ತೆಗೆದುಬಿಟ್ಟರೆ ಅದು ಒಣಗುವದಿಲ್ಲವೇ? ಅದರ ಮೊಳಕೆಯ ಎಲೆಗಳೆಲ್ಲಾ ಒಣಗಿಹೋ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ಬೇರು ಸಹಿತ ಕೀಳಬೇಕಾದರೆ ಮಹಾಬಲವಾಗಲೀ ಅಥವಾ ಬಹಳ ಜನರಾಗಲೀ ಇರ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ಹೌದು, ಇಗೋ, ನೆಟ್ಟಿರಲಾಗಿ ಅದು ಸಮೃದ್ಧಿಯಾಗಿರುವದೇ? ಅದಕ್ಕೆ ಮೂಡಣಗಾಳಿ ತಗಲುವಾಗ ಅದು ಸಂಪೂರ್ಣ ವ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ಣಗುವದಿಲ್ಲವೇ? ಅದು ಮೊಳೆತ ಪಾತಿಗಳ ಲ್ಲಿಯೇ ಒಣಗಿಹೋ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ಇದಲ್ಲದೆ ಕರ್ತನ ವಾಕ್ಯವು ಉಂಟಾಗಿ ನನಗೆ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ಇದರ ಅಭಿಪ್ರಾಯ ನಿಮಗೆ ತಿಳಿಯುವದಿಲ್ಲವೋ? ಅವರಿಗೆ ಎದುರು ಬೀಳುವ ಮನೆಯವರಿಗೆ ಹೀಗೆ ಹೇಳು--ಇಗೋ, ಬಾಬೆಲಿನ ಅರಸ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ರೂಸಲೇಮಿಗೆ ಬಂದು ಅದರ ಅರಸ ನನ್ನೂ ಅದರ ಪ್ರಧಾನರನ್ನೂ ಕರೆದುಕೊಂಡು ತನ್ನ ಬಳಿಗೆ ಬಾಬೆಲಿಗೆ ಒಯ್ದ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ಅರಸನ ಸಂತಾನ ದವರನ್ನು ಕರೆದುಕೊಂಡು ಅವನ ಸಂಗಡ ಒಡಂಬಡಿಕೆ ಮಾಡಿ ಅವನಿಂದ ಪ್ರಮಾಣಮಾಡಿಸಿ ದೇಶದ ಬಲಿಷ್ಠ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ೆಗೆದುಕೊಂಡು ಹೋಗ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ಆ ರಾಜ್ಯವು ತಗ್ಗಾಗಿ ಮೇಲೇಳದ ಹಾಗಿದ್ದರೂ ಅವನು ಒಡಂಬಡಿಕೆಯನ್ನು ಕೈಕೊಳ್ಳುವದರಿಂದ ಅದು ನಿಲ್ಲ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ಇವನು ಅವನಿಗೆ ವಿರುದ್ಧವಾಗಿ ತಿರುಗಿಬಿದ್ದು ತನ್ನ ರಾಯಭಾರಿಗಳನ್ನು ಐಗುಪ್ತಕ್ಕೆ ಕಳು ಹಿಸಿ ತನ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ುದುರೆಗಳನ್ನೂ ಬಹಳ ಜನರನ್ನೂ ಕೊಡ ಬೇಕೆಂದು ಹೇಳಿ ಕಳುಹಿಸಿದನು. ಇವನು ಅಭಿವೃದ್ಧಿ ಯಾಗುವನೋ? ಇಂಥಾ ಸಂಗತಿಗಳನ್ನು ಮಾಡುವ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ನು ತಪ್ಪಿಸಿಕೊಳ್ಳುವನೋ? ಅಥವಾ ಒಡಂಬಡಿಕೆ ಯನ್ನು ಮುರಿದು ತಪ್ಪಿಸಿಕೊಳ್ಳಲಾಗುವದೋ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ಿಶ್ಚ ಯವಾಗಿ ಅವನಿಗೆ ಅರಸುತನವನ್ನು ಕೊಟ್ಟ ಅರಸನೂ ಅಂದರೆ ಯಾವನ ಪ್ರಮಾಣವನ್ನು ತಿರಸ್ಕರಿಸಿದನೋ ಯಾ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ು ವಿಾರಿದನೋ ಅವನು ಇರುವಲ್ಲಿಯೇ ಬಾಬೆಲಿನ ಮಧ್ಯದಲ್ಲಿ ನನ್ನ ಜೀವದಾಣೆ, ಇವನು ಸಾಯುವನು ಎಂದು ದೇವರ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್ತನು ಹೇಳುತ್ತ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ಇಲ್ಲವೆ ಫರೋಹನೂ ಅವನ ಮಹಾ ಸೈನ್ಯವೂ ದೊಡ್ಡ ಪರಿವಾರವೂ ಬಂದು ಬಹಳ ಜನ ರನ್ನು ಕೊಲ್ಲುವದಕ್ಕೆ ದಿಬ್ಬ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ೋಟೆಗಳನ್ನೂ ಕಟ್ಟುವಾಗಲೂ ಅವನಿಗೆ ಯುದ್ಧದಲ್ಲಿ ಸಹಾಯ ಮಾಡ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ಅವನು ಪ್ರಮಾಣವನ್ನು ತಿರಸ್ಕರಿಸಿ ಕೈಕೊಟ್ಟಾಗ್ಯೂ; ಇಗೋ, ಒಡಂಬಡಿಕೆಯನ್ನು ವಿಾರಿ ಇವುಗಳನ್ನೆಲ್ಲಾ ಮಾಡಿದ್ದ 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ಪ್ಪಿಸಿಕೊಳ್ಳು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ಆದದರಿಂದ ದೇವರಾದ ಕರ್ತನು ಹೀಗೆ ಹೇಳು ತ್ತಾನೆ--ಅವನು ತಿರಸ್ಕರಿಸಿದ ನನ್ನ ಪ್ರಮಾಣವನ್ನೂ ಅವನು ವಿಾರಿ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ಡಂಬಡಿಕೆಯನ್ನೂ ನನ್ನ ಜೀವ ದಾಣೆ ನಿಶ್ಚಯವಾಗಿ ಅವನ ತಲೆಯ ಮೇಲೆಯೇ ಮುಯ್ಯಿ ತೀರ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ನಾನು ಅವನ ಮೇಲೆ ನನ್ನ ಬಲೆಯನ್ನು ಬೀಸುತ್ತೇನೆ; ಆಗ ಅವನು ನನ್ನ ಉರ್ಲಿನಲ್ಲಿ ಸಿಕ್ಕಿಬೀಳುವನು; ನಾನು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ಬೆಲಿಗೆ ಒಯ್ದು ಅವನು ನನಗೆ ವಿರೋಧವಾಗಿ ಮಾಡಿರುವ ಅಪರಾಧದ ವಿಷಯದಲ್ಲಿ ನಾನು ಅವರೊಂದಿಗೆ ವಾದಿಸ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ವನ ಸೈನ್ಯಗಳೆಲ್ಲಾ ಚದರಿಸಲ್ಪಟ್ಟು ಓಡಿಹೋಗಿ ಅವನ ಸಂಗಡ ಕತ್ತಿಯಿಂದ ಬೀಳುವರು; ಉಳಿದವರು ಎಲ್ಲಾ ದಿಕ್ಕುಗಳಿ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ಸ ಲ್ಪಡುವರು; ಆಗ ಕರ್ತನಾದ ನಾನೇ ಅದನ್ನು ಹೇಳಿ ದೆನೆಂದು ನಿಮಗೆ ತಿಳಿಯ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ದೇವರಾದ ಕರ್ತನು ಹೀಗೆ ಹೇಳುತ್ತಾನೆ--ಇದ ಲ್ಲದೆ ನಾನು ಉನ್ನತವಾದ ದೇವದಾರಿನ ಎತ್ತರವಾದ ರೆಂಬೆಗಳನ್ನು ತೆಗೆದು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ನೆಡುವೆನು; ಎಳೆಯದಾದ ಒಂದನ್ನು ಕತ್ತರಿಸಿ ಎತ್ತರವಾದ ಪರ್ವತದ ಮೇಲೆ ನಾಟುವೆ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ಸ್ರಾಯೇಲಿನ ಉನ್ನತ ಪರ್ವತದಲ್ಲಿ ನಾನು ಅದನ್ನು ನೆಡುವೆನು; ಅದರ ಕೊಂಬೆಗಳು ಒಡೆದು ಫಲಫಲಿಸುವದು; ಘನವುಳ್ಳ ದೇವದಾರ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ುವದು; ಪ್ರತಿಯೊಂದು ಪುಕ್ಕಗಳುಳ್ಳ ಪಕ್ಷಿಗಳು ಅದರ ಕೊಂಬೆಗಳ ನೆರಳಿನ ಕೆಳಗೆ ವಾಸ ಮಾಡುವವು; ಅದರಡಿಯಲ್ಲಿ ವಾಸಿಸುವ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ರ್ತ ನಾದ ನಾನು ಎತ್ತರವಾದ ಮರವನ್ನು ತಗ್ಗಿಸಿ, ತಗ್ಗಾ ದದ್ದನ್ನು ಎತ್ತರಪಡಿಸಿ (ಬೆಳಸಿ) ಹಸುರಾಗಿರು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ಒಣಗಿಸಿ, ಒಣಗಿದ್ದನ್ನು ಚಿಗುರಿಸಿದ್ದೇನೆ ಎಂದು ಅರ ಣ್ಯದ ಸಕಲ ವೃಕ್ಷಗಳು ತಿಳಿಯುವವೆಂದು ಕರ್ತನಾದ ನಾನೇ ಮಾತನಾಡ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ದನ್ನು ಮಾಡ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ರ್ತನ ವಾಕ್ಯವು ನನ್ನ ಕಡೆಗೆ ಬಂದು ಹೇಳಿದ್ದೇನಂದರೆ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ನುಷ್ಯಪುತ್ರನೇ, ಇಸ್ರಾಯೇಲಿನ ಮನೆತನದವರಿಗೆ ಸಾಮ್ಯಗಳನು ಒಗಟಾಗಿ ಹೇ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ಯೆಹೆಜ್ಕೇಲನು : 17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2">
  <a:themeElements>
    <a:clrScheme name="Theme5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2026-10-22T08:46:33Z</dcterms:created>
  <dcterms:modified xsi:type="dcterms:W3CDTF">2026-10-22T08:46:33Z</dcterms:modified>
  <dc:title>ಯೆಹೆಜ್ಕೇಲನು : 17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