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ருகே எரிகோவின் மனுஷர் கட்டினார்கள், அவர்கள் அருகே இம்ரியின் குமாரனாகிய சக்கூர் கட்ட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ீன்வாசலை அசெனாவின் குமாரர் கட்டினார்கள்;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ீன்வாசலை அசெனாவின் குமாரர் கட்டினார்கள்;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ருகே தெக்கோவா ஊரார் பழுதுபார்த்துக் கட்டினார்கள்; அவர்களுடைய பிரபுக்களோ, தங்கள் ஆண்டவருடைய வேலைக்குத் தங்கள் கழுத்தைக் கொடுக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ருகே எருசலேம் பட்டணத்தின் பாதிக்குப் பிரபுவாகிய ஊரின் குமாரன் ரெப்பாயா பழுதுபார்த்துக் கட்ட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ப் பங்கையும், சூளைகளின் கொம்மையையும், ஆரீமின் குமாரன் மல்கிஜாவும், பாகாத்மோவாபின் குமாரன் அசூபும் பழுதுபார்த்துக் கட்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ப் பங்கையும், சூளைகளின் கொம்மையையும், ஆரீமின் குமாரன் மல்கிஜாவும், பாகாத்மோவாபின் குமாரன் அசூபும் பழுதுபார்த்துக் கட்ட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எருசலேம் பட்டணத்தின் மறுபாதிக்குப் பிரபுவாகிய அலோகேசின் குமாரன் சல்லூமும், அவன் குமாரத்திகளும் பழுதுபார்த்துக் கட்ட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எருசலேம் பட்டணத்தின் மறுபாதிக்குப் பிரபுவாகிய அலோகேசின் குமாரன் சல்லூமும், அவன் குமாரத்திகளும் பழுதுபார்த்துக் கட்ட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க்குப் பின்னாக அவனுடைய சகோதரரில் கேகிலா மாகாணத்து மறுபாதிக்குப் பிரபுவாகிய எனாதாதின் குமாரன் பாபாயி பழுதுபார்த்துக் க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க்குப் பின்னாக அவனுடைய சகோதரரில் கேகிலா மாகாணத்து மறுபாதிக்குப் பிரபுவாகிய எனாதாதின் குமாரன் பாபாயி பழுதுபார்த்துக் கட்ட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ப் பின்னாகச் சமனான பூமியில் வாசமாயிருக்கிற ஆசாரியர்கள் பழுதுபார்த்துக் கட்ட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க்குப் பின்னாக எனாதாதின் குமாரன் பின்னூவி அசரியாவின் வீடு துவக்கி அலங்கத்துக் கோடி வளைவுவரைக்கும் இ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ுக்குப் பின்னாகத் தெக்கோவா ஊரார் வெளிப்புறமான பெரிய கொம்மைக்கு எதிரே ஓபேலின் மதில்மட்டும் இருக்கிற பின்னொரு பங்கைப் பழுதுபார்த்துக் கட்ட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வாசல் முதற்கொண்டு ஆசாரியர்கள் அவரவர் தங்கள் வீடுகளுக்கு எதிரே இருக்கிறதைப் பழுதுபார்த்துக் கட்ட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டியின் மேல்வீட்டுக்கும் ஆட்டுவாசலுக்கும் நடுவே இருக்கிறதைத் தட்டாரும் மளிகைக்காரரும் பழுதுபார்த்துக் கட்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ુખ્ય યાજક એલ્યાશીબે ઘેટાં દરવાજાનું નવેસરથી બાંધકામ ચાલું કર્યુ, પછી તેણે તેની પ્રતિષ્ઠા કર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ેનાં બારણાં ચઢાવ્યાં; તેઓએ છેક હામ્મેઆહના ગુંબજ સુધી અને ત્યાંથી છેક હનાનએલના ગુંબજ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વાલને પવિત્ર બન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ાજકો પાસે યરીખોના માણસો કામ કરતા હતા. અને ઇમ્રીનો પુત્ર ઝાક્કૂરે તેમની નજીક દીવાલ ફરી બાં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સ્સેનાઆહના વંશજોએ માછલી દરવાજો બાંધ્યો; તેમણે તેની પાસે બારસાખ ઊભી કરી અને બારણાં, આગળ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ંગળ ચઢાવ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 પછીના ભાગની મરામત હાક્કોસના પુત્ર ઊરિયાના પુત્ર મરેમોથે કરી.તેની પાસે મશેઝાબએલ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રેખ્યાનો પુત્ર મશુલ્લામ મરામત કરતો હતો. તેની પાસે બાઅનાનો પુત્ર સાદોક મરામત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મની પછી તકોઆના માણસો સમારકામ કરતા હતા. પરંતુ તેમના આગેવાનોએ તેમના ધણીના કામમાં મદદ કર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ાસેઆહના પુત્ર યોયાદા તથા બસોદ્યાનો પુત્ર મશુલ્લામ જૂના દરવાજાની મરામત કરતા હતા; તેઓએ તેના પાટ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ઠવ્યા, તેના કમાડો ચઢાવ્યાઁ, અને મિજાગરાં જડીને દરવાજાના સળિયા બેસા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ની પછીના ભાગનું સમારકામ ગિબયોની મલાટયાએ અને મેરોનોથી યાદોને કર્યુ, તેઓ ગિબયોન અને મિસ્પાહ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 જે સ્થળો ફ્રાંત નદીની પશ્ચિમ બાજુના પ્રશાશકની તાબેદારીમ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 પછીના ભાગમાં હાર્હયાનો પુત્ર ઉઝિઝયેલ સમારકામ કરતો હતો, તે સોની હતો. સુગંધી દ્રવ્યો બનાવ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નાન્યાએ યરૂશાલેમનું સમારકામ છેક પહોળી દીવાલ સુધી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ના ભાગનું સમારકામ હૂરના પુત્ર રફાયાએ કર્યુ, જે અડધા ઉપરાંત યરૂશાલેમનો પ્રશાશ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ની પાસે હરૂમાફનો પુત્ર યદાયા પોતાના ઘરની સામે મરામત કરતો હતો. અને તેની પાસે હાશાબ્નયા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ટ્ટુશ મરામત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ારીમનો પુત્ર માલ્કિયા, તથા પાહાથમોઆબનો પુત્ર હાશ્શૂબ બીજા એક ભાગની તથા ભઠ્ઠીઓના બુરજની મરામ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ાલ્લોહેશનો પુત્ર શાલ્લુમ, જે યરૂશાલેમના બીજા અડધા ભાગનો પ્રશાશક હતો, તે તેની પુત્રીઓ સાથ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ના ભાગનું સમારકામ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ાનૂન અને ઝાનોઆહના માણસોએ ખીણના દરવાજાનું સમારકામ કર્યુ હતું. તેઓએ તે બાંધીને તેના કમાડ ચઢાવ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ને મિજાગરાં જડ્યાં તથા દરવાજાના સળિયા બેસાડ્યા. તે પછી તેઓએ કચરા દરવાજા સુધી 1,000 હાથ જે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વાલનું સમારકામ કર્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ચરાના દરવાજાનું સમારકામ રેખાબના પુત્ર માલ્કિયાએ કર્યું હતું. તે બેથહાક્કેરેમ પ્રાંતનો પ્રશાશ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ેણે તેને કમાડો ચઢાવ્યાં, તેને મિજાગરાઁ જડ્યાં અને દરવાજાના સળિયા બેસા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ોલહોઝેહનો પુત્ર શાલ્લૂન મિસ્પાહ પ્રાંતનો પ્રશાસક હતો. તેણે કારંજાના દરવાજાનું સમારકામ કરી ફ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ો અને તેને ઉપરથી ઢાંકી દીધો અને તેનાં બારણા, આગળા અને દરવાજાના સળિયા ચઢાવ્યાં. વળી તેણે રાજ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ગીચાને અડીને આવેલા શેલાહના તળાવની દીવાલ, દાઉદના શહેરથી નીચે આવતા પગથિયાં સુધી બાં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ના પછી નહેમ્યા, જે આઝબૂકનો પુત્ર હતો અને બેથ-સૂરના અડધા પ્રાંતનો પ્રશાસક હતો, તેણે દાઉદ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રોની સામે વાળી જગ્યાથી લઇને ખોદીને બનાવેલા તળાવ સુધી અને શૂરવીરોના ઘર સુધીના ભાગનું સમાર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ના પછી બાનીના પુત્ર રહૂમની આગેવાની હેઠળ તેના પછીના ભાગની મરામત લેવીઓ કરતા હતા, તે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ાબ્યા, જે કઇલાહના અડધા જિલ્લાનો પ્રશાશક હતો તે પોતાના ભાગની મરામત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ના પછીનું સમારકામ બાવ્વાય જે હેનાદાદનો પુત્ર હતો અને કઇલાહ જિલ્લાના અડધા ભાગનો પ્રશાશક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આગેવાની નીચે તેના સબંધીઓએ આ કામ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ના પછી યેશૂઆનો પુત્ર એઝેરે અન્ય ભાગનું સમારકામ કર્યુ. એઝેર મિસ્પાહના અડધા ભાગનો પ્રશાશક હતો,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 સામેના રસ્તાથી લઇને તે જગ્યાએ જતો હતો જ્યાં ખૂણા પર શસ્રો મૂકવામાં આવ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ઝાક્કાયનો પુત્ર બારૂખે એના પછીના ભાગનું મરામત કર્યુ જે દરવાજાના, ખૂણાથી લઇને મુખ્ય યાજ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્યાશીબના ઘરના બારણાં સુધી જ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ના પછીના એલ્યાશીબના ઘરના બીજા છેડા સુધીના ભાગની મરામત હાક્કોસના પુત્ર ઊરિયાના પુત્ર મરેમો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ના ભાગની આસપાસ રહેતા યાજકોએ મરામ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ના પછી બિન્યામીન તથા હાશ્શૂબે અન્ય ભાગની મરામત કરી જે તેમના ઘરની પોતાના ઘરનાં આગળના ભાગ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ામત કરી. અઝાર્યા જે માઅસેયાનો પુત્ર જે અનાન્યાનો પુત્ર હતો, પોતાના ઘર પાસે તેણે બાજુના ભાગની મરામ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ેનાદાદનો પુત્ર બિન્નૂઇ અઝાર્યાના ઘરથી તે ખૂણાના વળાંકથી માંડીને, દીવાલના ભાગની મરામ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ઉઝાયનો પુત્ર પાલાલ કોટના ખાંચા સામે, તથા જે બુરજ રાજાના ઉપલા મહેલ પાસે ચોકીદારોના આંગણામાં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સામે મરામત કરતો હતો. તેના પછી પારોશના પુત્ર પદાયા મરામત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મંદિરના સેવક જે ઓફેલમાં રહેતા હતા, તેઓએ પૂર્વની બાજું પાણીના દરવાજાથી તે બહાર પડતા બુર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ના ખૂણાનું સમારકામ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ના પછી તકોઇઓ બહાર પડતા મોટા બુરજ સામેથી તે છેક ઓફેલની દીવાલ સુધી અન્ય એક ભાગની મરામ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ઘોડા દરવાજા ઉપરની મરામત યાજકોએ કરી; દરેક જણ પોતપોતાના ઘરની મરામત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મના પછી ઇમ્મેરનો પુત્ર સાદોકે પોતાના ઘરની સામેના ભાગની મરામત કરી. તેના પછી શખાન્યા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માયાએ મરામત ક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ના પછી શેલેમ્યાનો પુત્ર હનાન્યા અને સાલાફનો છઠ્ઠો પુત્ર હાનૂને બીજા એક ભાગની મરામત કરી.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બેરેખ્યાનો પુત્ર મશ્શુલામે તેના ઘરની સામે વાળા ભાગની મરામ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માલ્કિયા નામના સોનીએ મંદિરના સેવકો અને વેપારીઓના ઘરો સુધીનું, અને નિરીક્ષણ દરવાજાની સામે દીવા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ણા ઉપરની ઓરડીનું સમારકામ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દીવાલના ખૂણાની બાજુની ઓરડી તથા ઘેટાં દરવાજા વચ્ચેના ભાગનું સમારકામ સોનીઓ તથા વેપારીઓ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2026-10-21T06:19:20Z</dcterms:created>
  <dcterms:modified xsi:type="dcterms:W3CDTF">2026-10-21T06:19:20Z</dcterms:modified>
  <dc:title>નહેમ્યા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