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gain he entered into Capernaum after some days; and it was noised that he was in the hous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again he entered into Capernaum after some days; and it was noised that he was in the hous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mmediately many were gathered together, insomuch that there was no room to receive them, no, not so much as about the door: and he preached the word unto the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mmediately many were gathered together, insomuch that there was no room to receive them, no, not so much as about the door: and he preached the word unto the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come unto him, bringing one sick of the palsy, which was borne of fou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could not come nigh unto him for the press, they uncovered the roof where he was: and when they had broken it up, they let down the bed wherein the sick of the palsy lay.]]></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they could not come nigh unto him for the press, they uncovered the roof where he was: and when they had broken it up, they let down the bed wherein the sick of the palsy lay.]]></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Jesus saw their faith, he said unto the sick of the palsy, Son, your sins be forgiven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When Jesus saw their faith, he said unto the sick of the palsy, Son, your sins be forgiven you.]]></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here was certain of the scribes sitting there, and reasoning in their heart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y does this man thus speak blasphemies? who can forgive sins but God only?]]></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Why does this man thus speak blasphemies? who can forgive sins but God onl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mmediately when Jesus perceived in his spirit that they so reasoned within themselves, he said unto them, Why reason all of you these things in your heart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immediately when Jesus perceived in his spirit that they so reasoned within themselves, he said unto them, Why reason all of you these things in your heart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ther is it easier to say to the sick of the palsy, Your sins be forgiven you; or to say, Arise, and take up your bed, and walk?]]></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Whether is it easier to say to the sick of the palsy, Your sins be forgiven you; or to say, Arise, and take up your bed, and walk?]]></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at all of you may know that the Son of man has power on earth to forgive sins, (he says to the sick of the pals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that all of you may know that the Son of man has power on earth to forgive sins, (he says to the sick of the pals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say unto you, Arise, and take up your bed, and go your way into yours hou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 say unto you, Arise, and take up your bed, and go your way into yours hous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mmediately he arose, took up the bed, and went forth before them all; insomuch that they were all amazed, and glorified God, saying, We never saw it on this fashio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mmediately he arose, took up the bed, and went forth before them all; insomuch that they were all amazed, and glorified God, saying, We never saw it on this fashi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mmediately he arose, took up the bed, and went forth before them all; insomuch that they were all amazed, and glorified God, saying, We never saw it on this fashi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went forth again by the sea side; and all the multitude resorted unto him, and he taught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went forth again by the sea side; and all the multitude resorted unto him, and he taught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s he passed by, he saw Levi the son of Alphaeus sitting at the receipt of custom, and said unto him, Follow me. And he arose and followed hi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s he passed by, he saw Levi the son of Alphaeus sitting at the receipt of custom, and said unto him, Follow me. And he arose and followed hi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that, as Jesus sat at food in his house, many publicans and sinners sat also together with Jesus and his disciples: for there were many, and they followed hi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it came to pass, that, as Jesus sat at food in his house, many publicans and sinners sat also together with Jesus and his disciples: for there were many, and they followed hi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scribes and Pharisees saw him eat with publicans and sinners, they said unto his disciples, How is it that he eats and drinks with publicans and sinner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when the scribes and Pharisees saw him eat with publicans and sinners, they said unto his disciples, How is it that he eats and drinks with publicans and sinner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n Jesus heard it, he says unto them, They that are whole have no need of the physician, but they that are sick: I came not to call the righteous, but sinners to repentanc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n Jesus heard it, he says unto them, They that are whole have no need of the physician, but they that are sick: I came not to call the righteous, but sinners to repentanc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disciples of John and of the Pharisees used to fast: and they come and say unto him, Why do the disciples of John and of the Pharisees fast, but your disciples fast no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disciples of John and of the Pharisees used to fast: and they come and say unto him, Why do the disciples of John and of the Pharisees fast, but your disciples fast no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disciples of John and of the Pharisees used to fast: and they come and say unto him, Why do the disciples of John and of the Pharisees fast, but your disciples fast no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esus said unto them, Can the children of the bride-chamber fast, while the bridegroom is with them? as long as they have the bridegroom with them, they cannot fas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Jesus said unto them, Can the children of the bride-chamber fast, while the bridegroom is with them? as long as they have the bridegroom with them, they cannot fas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the days will come, when the bridegroom shall be taken away from them, and then shall they fast in those day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 man also sews a piece of new cloth on an old garment: else the new piece that filled it up takes away from the old, and the rent is made wor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 man also sews a piece of new cloth on an old garment: else the new piece that filled it up takes away from the old, and the rent is made wor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 man puts new wine into old bottles: else the new wine does burst the bottles, and the wine is spilled, and the bottles will be ruined: but new wine must be put into new bottl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 man puts new wine into old bottles: else the new wine does burst the bottles, and the wine is spilled, and the bottles will be ruined: but new wine must be put into new bottl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 man puts new wine into old bottles: else the new wine does burst the bottles, and the wine is spilled, and the bottles will be ruined: but new wine must be put into new bottl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that he went through the corn fields on the sabbath day; and his disciples began, as they went, to pluck the ears of cor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it came to pass, that he went through the corn fields on the sabbath day; and his disciples began, as they went, to pluck the ears of cor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Pharisees said unto him, Behold, why do they on the sabbath day that which is not lawfu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said unto them, Have all of you never read what David did, when he had need, and was an hungered, he, and they that were with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ow he went into the house of God in the days of Abiathar the high priest, and did eat the showbread, which is not lawful to eat but for the priests, and gave also to them which were with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ow he went into the house of God in the days of Abiathar the high priest, and did eat the showbread, which is not lawful to eat but for the priests, and gave also to them which were with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How he went into the house of God in the days of Abiathar the high priest, and did eat the showbread, which is not lawful to eat but for the priests, and gave also to them which were with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aid unto them, The sabbath was made for man, and not man for the sabbath:]]></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aid unto them, The sabbath was made for man, and not man for the sabbat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refore the Son of man is Lord also of the sabba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6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மாற்கு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லநாட்களுக்குப்பின்பு அவர் மறுபடியும் கப்பர்நகூமுக்குப் போனார்; அவர் வீட்டிலிருக்கிறா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கேள்வி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உடனே வாசலுக்கு முன்னும் நிற்க இடம்போதாதபடிக்கு அநேகர் கூடிவந்தார்கள்; அவர்களுக்கு வசன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நாலுபேர் ஒரு திமிர்வாதக்காரனைச் சுமந்துகொண்டு அவரி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ஜனக்கூட்டத்தினிமித்தம் அவருக்குச் சமீபமாய்ச் சேரக்கூடாமல், அவர் இருந்த வீட்டின் மேற்கூரை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துத் திறப்பாக்கி, திமிர்வாதக்காரன் கிடக்கிற படுக்கையை இற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இயேசு அவர்கள் விசுவாசத்தைக் கண்டு, திமிர்வாதக்காரனை நோக்கி: மகனே, உன் பாவங்கள்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க்கப்பட்டது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ங்கே உட்கார்ந்திருந்த வேதபாரகரில் 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வன் இப்படி தேவதூஷணம் சொல்லுகிறதென்ன? தேவன் ஒருவரேயன்றிப் பாவங்களை மன்னிக்கத்தக்கவர் யா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ங்கள் இருதயங்களில் சிந்தித்துக்கொண்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தங்களுக்குள்ளே இப்படிச் சிந்திக்கிறார்களென்று இயேசு உடனே தம்முடைய ஆவியில்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நோக்கி: நீங்கள் உங்கள் இருதயங்களில் இப்படி சிந்திக்கிற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ன் பாவங்கள் உனக்கு மன்னிக்கப்பட்டதென்று சொல்வதோ, எழுந்து உன் படுக்கையை எடுத்துக்கொண்டு நட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வதோ, எது எ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மியிலே பாவங்களை மன்னிக்க மனுஷகுமாரனுக்கு அதிகாரம் உண்டென்பதை நீங்கள் அறியவேண்டும்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ர்வாதக்கார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 எழுந்து, உன் படுக்கையை எடுத்துக்கொண்டு, உன் வீட்டுக்குப் போ என்று உன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டனே, அவன் எழுந்து, தன் படுக்கையை எடுத்துக்கொண்டு எல்லாருக்குமுன்பாகப் போனா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லாரும் ஆச்சரியப்பட்டு: நாம் ஒருக்காலும் இப்படிக் கண்டதில்லையென்று சொல்லி,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ர் மறுபடியும் புறப்பட்டுக் கடலருகே போனார்; அப்பொழுது ஜனங்களெல்லாரும் அவரிடத்தில்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ப் போதக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 நடந்துபோகையில், அல்பேயுவின் குமாரனாகிய லேவி ஆயத்துறையில் உட்கார்ந்திருக்கிறதைக் 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க்குப் பின்சென்றுவா என்றார்; அவன் எழுந்து அவருக்குப் பின்செ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ழுது, அவனுடைய வீட்டிலே அவர் போஜனபந்தியிருக்கையில், அநேக ஆயக்காரரும் பாவிகளும் அவரோ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ருந்தபடியால், அவர்களும் இயேசுவோடும் அவர் சீஷரோடுங்கூடப் பந்தி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வர் ஆயக்காரோடும் பாவிகளோடும் போஜனம்பண்ணுகிறதை வேதபாரகரும் பரிசேயரும் கண்டு, அவருடைய சீ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அவர் ஆயக்காரரோடும் பாவிகளோடும் போஜனபானம் பண்ணுகிறதென்னவென்று 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இயேசு அதை கேட்டு: பிணியாளிகளுக்கு வைத்தியன் வேண்டியதேயல்லாமல் சுகமுள்ளவர்களுக்கு வேண்டிய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ன்களையல்ல, பாவிகளையே மனந்திரும்புகிறதற்கு அழைக்கவந்தே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யோவானுடைய சீஷரும் பரிசேயருடைய சீஷரும் உபவாசம் பண்ணிவந்தார்கள். அவர்கள் அவரிடத்தில்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னுடைய சீஷரும் பரிசேயருடைய சீஷரும் உபவாசிக்கிறார்களே, உம்முடைய சீஷர் உபவாசியாமலிருப்பதென்னவெ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ற்கு இயேசு: மணவாளன் தங்களோடிருக்கையில் மணவாளனுடைய தோழர் உபவாசிப்பார்களா? மணவாளன் தங்களு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வரைக்கும் உபவாசிக்கமா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ணவாளன் அவர்களை விட்டு எடுபடும் நாட்கள் வரும், அந்த நாட்களிலே உபவாசி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ஒருவனும் கோடித்துண்டைப் பழைய வஸ்திரத்தோடு இணைக்கமாட்டான், இணைத்தால், அதினோடே இணைத்த புதிய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தை அதிகமாய்க் கிழிக்கும், பீறலும் அதிக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ஒருவனும் புது திராட்சரசத்தைப் பழந்துருத்திகளில் வார்த்துவைக்கமாட்டான்; வார்த்துவை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ரசம் துருத்திகளைக் கிழித்துப்போடும், இரசமும் சிந்திப்போம்; துருத்திகளும் கெட்டு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ரசத்தைப் புது துருத்திகளில் வார்த்துவைக்கவேண்டும்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ன்பு, அவர் ஓய்வுநாளில் பயிர் வழியே போனார்; அவருடைய சீஷர்கள் கூட நடந்துபோகையில், கதி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யத் தொட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ரிசேயர் அவரை நோக்கி: இதோ, ஓய்வுநாளில் செய்யத்தகாததை இவர்கள் ஏன் செய்கிறா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தற்கு அவர்: தாவீதுக்கு உண்டான ஆபத்தில், தானும் தன்னோடிருந்தவர்களும் பசியாயிரு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அபியத்தார் என்னும் பிரதான ஆசாரியன் காலத்தில் செய்ததை நீங்கள் ஒருக்காலும் வாசிக்கவில்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தேவனுடைய வீட்டில் பிரவேசித்து, ஆசாரியர்தவிர வேறொருவரும் புசிக்கத்தகாத தெய்வசமுகத்து அப்ப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 புசித்துத் தன்னோடிருந்தவர்களுக்கும் கொடுத்தா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ன்பு அவர்களை நோக்கி: மனுஷன் ஓய்வுநாளுக்காக உண்டாக்கப்படவில்லை, ஓய்வுநாள் மனுஷ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கையால் மனுஷகுமாரன் ஓய்வு நாளுக்கும் ஆண்டவராய் இருக்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மாற்கு : 2]]></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2026-09-16T23:21:28Z</dcterms:created>
  <dcterms:modified xsi:type="dcterms:W3CDTF">2026-09-16T23:21:28Z</dcterms:modified>
  <dc:title>மாற்கு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