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யூதாவின் ராஜாவாகிய சிதேக்கியாவே, கர்த்தருடைய வார்த்தையைக் கேள்; உன்னைக் குறித்துக் கர்த்தர் சொல்லுகிறது என்னவென்றால்: நீ பட்டயத்தாலே சா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யூதாவின் ராஜாவாகிய சிதேக்கியாவே, கர்த்தருடைய வார்த்தையைக் கேள்; உன்னைக் குறித்துக் கர்த்தர் சொல்லுகிறது என்னவென்றால்: நீ பட்டயத்தாலே சாவ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ார்த்தைகளையெல்லாம் தீர்க்கதரிசியாகிய எரேமியா எருசலேமிலே யூதாவின் ராஜாவாகிய சிதேக்கியாவினிடத்தில்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ும் யூதஜாதியானாகிய தன் சகோதரனை அடிமைகொள்ளாதபடிக்கு, அவனவன் எபிரெயனாகிய தன் வேலைக்காரனையும், எபிரெய ஸ்திரீயாகிய தன் வேலைக்காரியையும் சுயாதீனராக அனுப்பிவிடவேண்டுமென்று அவர்களுக்கு விடுதலையைக் கூறும்பட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ும் யூதஜாதியானாகிய தன் சகோதரனை அடிமைகொள்ளாதபடிக்கு, அவனவன் எபிரெயனாகிய தன் வேலைக்காரனையும், எபிரெய ஸ்திரீயாகிய தன் வேலைக்காரியையும் சுயாதீனராக அனுப்பிவிடவேண்டுமென்று அவர்களுக்கு விடுதலையைக் கூறும்பட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ற்குப்பின்பு அவர்கள் மாறாட்டம்பண்ணி, தாங்கள் சுயாதீனராக அனுப்பிவிட்ட வேலைக்காரரையும் வேலைக்காரிகளையும் மறுபடியும் அழைப்பித்து, அவர்களை வேலைக்காரரும் வேலைக்காரிகளுமாயிருக்கும்படி, அடிமைப்படுத்திக்கொண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ற்குப்பின்பு அவர்கள் மாறாட்டம்பண்ணி, தாங்கள் சுயாதீனராக அனுப்பிவிட்ட வேலைக்காரரையும் வேலைக்காரிகளையும் மறுபடியும் அழைப்பித்து, அவர்களை வேலைக்காரரும் வேலைக்காரிகளுமாயிருக்கும்படி, அடிமைப்படுத்திக்கொண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கர்த்தராலே எரேமியாவுக்கு வார்த்தையுண்டாகி, அவர்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ை அவர்கள் சத்துருக்களின் கையிலும், அவர்கள் பிராணனை வாங்கத்தேடுகிறவர்களின் கையிலும் ஒப்புக்கொடுப்பேன்; அவர்களுடைய பிரேதம் ஆகாயத்தின் 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ை அவர்கள் சத்துருக்களின் கையிலும், அவர்கள் பிராணனை வாங்கத்தேடுகிறவர்களின் கையிலும் ஒப்புக்கொடுப்பேன்; அவர்களுடைய பிரேதம் ஆகாயத்தின் 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बाबुल का राजा नबूकदनेस्सर अपनी सारी सेना समेत और पृथ्वी के जितने राज्य उसके वश में थे, उन सभ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ोगों समेत यरूशलेम और उसके सब गांवों से लड़ रहा था, तब यहोवा का यह वचन यिर्मयाह क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राएल का परमेश्वर यहोवा यों कहता है, जा कर यहूदा के राजा सिदकिय्याह से कह, यहोवा यों क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देख, मैं इस नगर को बाबुल के राजा के वश में कर देने पर हूँ, और वह इसे फुंकवा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तू उसके हाथ से न बचेगा, निश्चय पकड़ा जाएगा और उसके वश में कर दिया जाएगा; और तेरी आंखें बाबु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राजा को देखेंगी, और तुम आम्हने-साम्हने बातें करोगे; और तू बाबुल क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ौभी हे यहूदा के राजा सिदकिय्याह, यहोवा का यह भी वचन तुन जिसे यहोवा तेरे विषय में कहता है, क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लवार से मारा न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ू शान्ति के साथ मरेगा। और जैसा तेरे पितरों के लिये अर्थात जो तुझ से पहिले राजा थे, उन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गन्ध द्रव्य जलाया गया, वैसा ही तेरे लिये भी जलाया जाएगा; और लोग यह कहकर, हाय मेरे प्रभु! तेर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ाती पीटेंगे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े सब वचन यिर्मयाह भविष्यद्वक्ता ने यहूदा के राजा सिदकिय्याह से यरूशलेम में उस समय कह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ब बाबुल के राजा की सेना यरूशलेम से और यहूदा के जितने नगर बच गए थे, उन से अर्थात लाकीश और अजे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लड़ रही थी; क्योंकि यहूदा के जो गढ़ वाले नगर थे उन में से केवल वे ही रह ग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होवा का यह वचन यिर्मयाह के पास उस समय आया जब सिदकिय्याह राजा ने सारी प्रजा से जो यरूशलेम में थ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वाचा बन्धाई कि दासों के स्वाधीन होने का प्रचार किया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ि सब लोग अपने अपने दास-दासी को जो इब्री वा इब्रिन हों स्वाधीन कर के जाने दें, और कोई अपने यहु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ई से फिर अपनी सेवा न कर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सब हाकिमों और सारी प्रजा ने यह प्रण किया कि हम अपने अपने दास-दासियों को स्वतंत्र कर देंग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उन से अपनी सेवा न कराएंगे; सो उस प्रण के अनुसार उन को स्वतंत्र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रन्तु इसके बाद वे फिर गए और जिन दास-दासियों को उन्होंने स्वतत्र कर के जाने दिया था उन को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वश में लाकर दास और दासी बना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यहोवा की ओर से यह वचन यिर्मयाह क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इस्राएल का परमेश्वर यहोवा तुम से यों कहता है, जिस समय मैं तुम्हारे पितरों को दासत्व के घर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 देश से निकाल ले आया, उस समय मैं ने आप उन से यह कह कर वाचा बान्ध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ि तुम्हारा जो इब्री भाई तुम्हारे हाथ में बेचा जाए उसको तुम सातवें बरस में छोड़ देना; छ: बरस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तुम्हारी सेवा करे परन्तु इसके बाद तुम उसको स्वतंत्र कर के अपने पास से जाने देना। परन्तु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रों ने मेरी न सुनी, न मेरी ओर कान लग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ुम अभी फिरे तो थे और अपने अपने भाई को स्वतंत्र कर देने का प्रचार करा के जो काम मेरी दृष्टि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ला हे उसे तुम ने किया भी था, और जो भवन मेरा कहलाता है उस में मेरे साम्हने वाचा भी बान्धी थ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 तुम भटक गए और मेरा नाम इस रीति से अशुद्ध किया कि जिन दास-दासियों को तुम स्वतंत्र कर के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च्छा पर छोड़ चुके थे उन्हें तुम ने फिर अपने वश में कर लिया है, और वे फिर तुम्हारे दास- दासियां ब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इस कारण यहोवा यों कहता है कि तुम ने जो मेरी आज्ञा के अनुसार अपने अपने भाई के स्वतंत्र होने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चार नहीं किया, सो यहोवा का यह वचन है, सुनो, मैं तुम्हारे इस प्रकार से स्वतंत्र होने का प्रच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ा हूँ कि तुम तलवार, मरी और महंगी में पड़ोगे; और मैं ऐसा करूंगा कि तुम पृथ्वी के राज्य राज्य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े मारे फिर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ो लोग मेरी वाचा का उल्लंघन करते हैं और जो प्रण उन्होंने मेरे साम्हने और बछड़े को दो भाग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उसके दोनों भागों के बीच हो कर किया परन्तु उसे पूरा न क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अर्थात यहूदा देश और यरूशलेम नगर के हाकिम, खोजे, याजक और साधारण लोग जो बछड़े के भागों के बीच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गए थ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उन को मैं उनके शत्रुओं अर्थात उनके प्राण के खोजियों के वश में कर दूंगा और उनकी लोथ आकाश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्षियों और मैदान के पशुओं का आहार हो जाए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मैं यहूदा के राजा सिदकिय्याह और उसके हाकिमों को उनके शत्रुओं और उनके प्राण के खोजियों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बुल के राजा की सेना के वश में कर दूंगा जो तुम्हारे साम्हने से चली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यहोवा का यह वचन है कि देखो, मैं उन को आज्ञा देकर इस नगर के पास लौटा ले आऊंगा और वे लड़ कर इसे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ंगे और फूंक देंगे; और यहूदा के नगरों को मैं ऐसा उजाड़ दूंगा कि कोई उन में न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2026-10-22T08:46:38Z</dcterms:created>
  <dcterms:modified xsi:type="dcterms:W3CDTF">2026-10-22T08:46:38Z</dcterms:modified>
  <dc:title>यिर्मयाह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