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8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வேலே பயப்படாதே
நானே உன் தேவ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யும் சத்தியமும் 
ஜீவனும் நா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ன்னை நானே தெரிந்து கொண்டேனே
உன் பெயர் சொல்லி நான் அழைத்தேனே
ஒரு போதும் நான் கைவிடமாட்டேன்
கைவிடமாட்டேன் --- வழிய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ாய் மறந்தாலும் நான் மறவேனே
உள்ளங்கையில் தாங்கி உள்ளேன்
ஒருபோதும் நான் மறப்பதில்லை
மறந்து போவதில்லை --- வழிய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ுன்பநேரம் சோர்ந்து விடாதே
ஜீவகிரீடம் உனக்குத் தருவேன்
சீக்கிரம் வருவேன் அழைத்துச் செல்வேன்
எழுந்து ஒளி வீசு --- வழிய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ீயின் நடுவே நீ நடந்தாலும்
எரிந்து நீயும் போகமாட்டாய்
ஆறுகளை நீ கடக்கும் போது
மூழ்கி போக மாட்டாய் --- வழிய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2026-11-01T19:15:41Z</dcterms:created>
  <dcterms:modified xsi:type="dcterms:W3CDTF">2026-11-01T19:15:41Z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