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போல் 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நீர் நித்த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சித்தம் போல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ிதாவே என் யெகோ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ன்பமான வாழ்க்கை வே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 செல்வம் சீரும் வே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ற்ற சுகமும் வே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தொண்டு செய்யும் அடி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ேர் சமனாம் நின் வழி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 தூரமோ மாதொலை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ிதத் துயர்கட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யின் வாழ்வு எ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க்னி ஸ்தம்பம் மேக ஸ்தம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் இவற்றால் நீர் நட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என்னோடிருப்ப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னே கடைக்கன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2026-10-24T12:24:12Z</dcterms:created>
  <dcterms:modified xsi:type="dcterms:W3CDTF">2026-10-24T12:24:12Z</dcterms:modified>
  <dc:title>துதிப் பாடல்கள் : 643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