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மத்சியாவின் மற்ற வர்த்தமானங்கள் யூதாவுடைய ராஜாக்களின் நாளாகப் புஸ்தகத்தில் அல்லவோ எழுதி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ருசலேமிலே அவனுக்கு விரோதமாகக் கட்டுப்பாடு பண்ணினார்கள்; அப்பொழுது லாகீசுக்கு ஓடிப்போனான்; ஆனாலும் அவர்கள் அவன் பிறகே லாகீசுக்கு மனுஷரை அனுப்பி, அங்கே அவனைக் கொன்றுபோட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ருசலேமிலே அவனுக்கு விரோதமாகக் கட்டுப்பாடு பண்ணினார்கள்; அப்பொழுது லாகீசுக்கு ஓடிப்போனான்; ஆனாலும் அவர்கள் அவன் பிறகே லாகீசுக்கு மனுஷரை அனுப்பி, அங்கே அவனைக் கொன்றுபோட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திரைகள்மேல் அவனை எடுத்துக் கொண்டுவந்தார்கள்; அவன் எருசலேமில் இருக்கிற தாவீதின் நகரத்திலே தன் பிதாக்களண்டையிலே அடக்கம்பண்ணப்ப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திரைகள்மேல் அவனை எடுத்துக் கொண்டுவந்தார்கள்; அவன் எருசலேமில் இருக்கிற தாவீதின் நகரத்திலே தன் பிதாக்களண்டையிலே அடக்கம்பண்ணப்ப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 ஜனங்கள் யாவரும் பதினாறு வயதுள்ள அசரியாவை அழைத்துவந்து அவனை அவன் தகப்பனாகிய அமத்சியாவின் ஸ்தானத்தில் ராஜாவாக்க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 ஜனங்கள் யாவரும் பதினாறு வயதுள்ள அசரியாவை அழைத்துவந்து அவனை அவன் தகப்பனாகிய அமத்சியாவின் ஸ்தானத்தில் ராஜாவாக்க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 தன் பிதாக்களோடே நித்திரையடைந்தபின்பு, இவன் ஏலாதைக்கட்டி, அதைத் திரும்ப யூதாவின் வசமாக்கிக்கொண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யோவாசின் குமாரன் அமத்சியாவின் பதினைந்தாம் வருஷத்தில், இஸ்ரவேலின் ராஜாவாகிய யோவாசின் குமாரன் யெரொபெயாம் ராஜாவாகி சமாரியாவில் நாற்பத்தொரு வருஷம் அரசாண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யோவாசின் குமாரன் அமத்சியாவின் பதினைந்தாம் வருஷத்தில், இஸ்ரவேலின் ராஜாவாகிய யோவாசின் குமாரன் யெரொபெயாம் ராஜாவாகி சமாரியாவில் நாற்பத்தொரு வருஷம் அரசாண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் ஒன்றையும் அவன் விட்டு வில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் ஒன்றையும் அவன் விட்டு விலக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த்தேப்பேர் ஊரானாகிய அமித்தாய் என்னும் தீர்க்கதரிசியின் குமாரன் யோனா என்னும் தம்முடைய ஊழியக்காரனைக்கொண்டு இஸ்ரவேலின் தேவனாகிய கர்த்தர் சொல்லியிருந்த வார்த்தையின்படியே, அவன் ஆமாத்தின் எல்லை முதற்கொண்டு சமபூமியின் கடல்மட்டுமுள்ள இஸ்ரவேலின் எல்லைகளைத் திரும்பச் சேர்த்துகொண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த்தேப்பேர் ஊரானாகிய அமித்தாய் என்னும் தீர்க்கதரிசியின் குமாரன் யோனா என்னும் தம்முடைய ஊழியக்காரனைக்கொண்டு இஸ்ரவேலின் தேவனாகிய கர்த்தர் சொல்லியிருந்த வார்த்தையின்படியே, அவன் ஆமாத்தின் எல்லை முதற்கொண்டு சமபூமியின் கடல்மட்டுமுள்ள இஸ்ரவேலின் எல்லைகளைத் திரும்பச் சேர்த்துகொண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உபத்திரவம் மிகவும் கொடிது என்றும், அடைபட்டவனுமில்லை, விடுபட்டவனுமில்லை, இஸ்ரவேலுக்கு ஒத்தாசை செய்கிறவனுமில்லை என்றும் கர்த்தர் பார்த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உபத்திரவம் மிகவும் கொடிது என்றும், அடைபட்டவனுமில்லை, விடுபட்டவனுமில்லை, இஸ்ரவேலுக்கு ஒத்தாசை செய்கிறவனுமில்லை என்றும் கர்த்தர் பார்த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ின் பேரை வானத்தின் கீழிருந்து கொலைத்துப்போடுவேன் என்று கர்த்தர் சொல்லாமல், யோவாசின் குமாரனாகிய யெரொபெயாமின் கையால் அவர்களை ரட்சித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ின் பேரை வானத்தின் கீழிருந்து கொலைத்துப்போடுவேன் என்று கர்த்தர் சொல்லாமல், யோவாசின் குமாரனாகிய யெரொபெயாமின் கையால் அவர்களை ரட்சித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ெரொபெயாமின் மற்ற வர்த்தமானங்களும், அவன் செய்தவை யாவும், அவன் யுத்தம்பண்ணி, யூதாவுக்கு இருந்த தமஸ்குவையும் ஆமாத்தையும் இஸ்ரவேலுக்காகத் திரும்பச் சேர்த்துக்கொண்ட அவனுடைய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ெரொபெயாமின் மற்ற வர்த்தமானங்களும், அவன் செய்தவை யாவும், அவன் யுத்தம்பண்ணி, யூதாவுக்கு இருந்த தமஸ்குவையும் ஆமாத்தையும் இஸ்ரவேலுக்காகத் திரும்பச் சேர்த்துக்கொண்ட அவனுடைய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ெரொபெயாம் இஸ்ரவேலின் ராஜாக்களாகிய தன் பிதாக்களோடே நித்திரையடைந்தபின், அவன் குமாரனாகிய சகரியா அவன் ஸ்தானத்தில் ராஜாவா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ெரொபெயாம் இஸ்ரவேலின் ராஜாக்களாகிய தன் பிதாக்களோடே நித்திரையடைந்தபின், அவன் குமாரனாகிய சகரியா அவன் ஸ்தானத்தில் ராஜாவா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ோவாகாசின் குமாரன் யோவாசுடைய இரண்டாம் வருஷத்திலே யூதாவின் ராஜாவாகிய யோவாசின் குமாரன் அமத்சியா ராஜாவா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ோவாகாசின் குமாரன் யோவாசுடைய இரண்டாம் வருஷத்திலே யூதாவின் ராஜாவாகிய யோவாசின் குமாரன் அமத்சியா ராஜாவா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இருபத்தைந்து வயதாயிருந்து, எருசலேமிலே இருபத்தொன்பது வருஷம் ராஜ்யபாரம் பண்ணினான்; எருசலேம் நகரத்தாளான அவன் தாயின் பேர் யொவதான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இருபத்தைந்து வயதாயிருந்து, எருசலேமிலே இருபத்தொன்பது வருஷம் ராஜ்யபாரம் பண்ணினான்; எருசலேம் நகரத்தாளான அவன் தாயின் பேர் யொவதான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கர்த்தரின் பார்வைக்குச் செம்மையானதைச் செய்தான்; ஆனாலும் தன் தகப்பனாகிய தாவீதைப்போலல்ல; தன் தகப்பனாகிய யோவாஸ் செய்தபடியெல்லாம் செய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கர்த்தரின் பார்வைக்குச் செம்மையானதைச் செய்தான்; ஆனாலும் தன் தகப்பனாகிய தாவீதைப்போலல்ல; தன் தகப்பனாகிய யோவாஸ் செய்தபடியெல்லாம் செய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ைகள் மாத்திரம் அகற்ற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ைகள் மாத்திரம் அகற்ற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்யபாரம் அவன் கையிலே ஸ்திரப்பட்டபோது, அவனுடைய தகப்பனாகிய ராஜாவைக் கொன்றுபோட்ட தன் ஊழியக்காரரைக் கொன்றுபோ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பிள்ளைகளினிமித்தம் பிதாக்கள் கொலைசெய்யப்படாமலும் பிதாக்களினிமித்தம் பிள்ளைகள் கொலைசெய்யப்படாமலும், அவனவன் செய்த பாவத்தினிமித்தம் அவனவன் கொலைசெய்யப்படவேண்டும் என்று மோசேயின் நியாயப்பிரமாண புஸ்தகத்தில் எழுதியிருக்கிறபடி, கர்த்தர் கட்டளையிட்ட பிரகாரம் கொலைசெய்தவர்களின் பிள்ளைகளை அவன் கொல்லாதிர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பிள்ளைகளினிமித்தம் பிதாக்கள் கொலைசெய்யப்படாமலும் பிதாக்களினிமித்தம் பிள்ளைகள் கொலைசெய்யப்படாமலும், அவனவன் செய்த பாவத்தினிமித்தம் அவனவன் கொலைசெய்யப்படவேண்டும் என்று மோசேயின் நியாயப்பிரமாண புஸ்தகத்தில் எழுதியிருக்கிறபடி, கர்த்தர் கட்டளையிட்ட பிரகாரம் கொலைசெய்தவர்களின் பிள்ளைகளை அவன் கொல்லாதிரு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பிள்ளைகளினிமித்தம் பிதாக்கள் கொலைசெய்யப்படாமலும் பிதாக்களினிமித்தம் பிள்ளைகள் கொலைசெய்யப்படாமலும், அவனவன் செய்த பாவத்தினிமித்தம் அவனவன் கொலைசெய்யப்படவேண்டும் என்று மோசேயின் நியாயப்பிரமாண புஸ்தகத்தில் எழுதியிருக்கிறபடி, கர்த்தர் கட்டளையிட்ட பிரகாரம் கொலைசெய்தவர்களின் பிள்ளைகளை அவன் கொல்லாத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உப்புப் பள்ளத்தாக்கிலே ஏதோமியரின் பதினாயிரம்பேரை மடங்கடித்து, யுத்தஞ்செய்து சேலாவைப் பிடித்து, அதற்கு இந்நாள்வரைக்கும் இருக்கிற யொக்தியேல் என்னும் பேரைத்தரி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உப்புப் பள்ளத்தாக்கிலே ஏதோமியரின் பதினாயிரம்பேரை மடங்கடித்து, யுத்தஞ்செய்து சேலாவைப் பிடித்து, அதற்கு இந்நாள்வரைக்கும் இருக்கிற யொக்தியேல் என்னும் பேரைத்தர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மத்சியா யெகூவின் குமாரனாகிய யோவாகாசின் குமாரன் யோவாஸ் என்னும் இஸ்ரவேலின் ராஜாவிடத்தில் ஸ்தானாபதிகளை அனுப்பி: நம்முடைய சாமர்த்தியத்தைப் பார்ப்போம் வா என்று சொல்லச்சொன்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மத்சியா யெகூவின் குமாரனாகிய யோவாகாசின் குமாரன் யோவாஸ் என்னும் இஸ்ரவேலின் ராஜாவிடத்தில் ஸ்தானாபதிகளை அனுப்பி: நம்முடைய சாமர்த்தியத்தைப் பார்ப்போம் வா என்று சொல்லச்சொன்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ஸ்ரவேலின் ராஜாவாகிய யோவாஸ் யூதாவின் ராஜாவாகிய அமத்சியாவுக்கு ஆள் அனுப்பி: லீபனோனிலுள்ள முட்செடியானது, லீபனோனிலுள்ள கேதுருமரத்தை நோக்கி, நீ உன் மகளை என் மகனுக்கு மனைவியாக விவாகஞ்செய்துகொடு என்று சொல்லச்சொல்லிற்று; ஆனாலும் லீபனோனிலுள்ள ஒரு காட்டுமிருகம் அந்த வழி போகையில் ஓடி அந்த முட்செடியை மிதித்துப்போ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ஸ்ரவேலின் ராஜாவாகிய யோவாஸ் யூதாவின் ராஜாவாகிய அமத்சியாவுக்கு ஆள் அனுப்பி: லீபனோனிலுள்ள முட்செடியானது, லீபனோனிலுள்ள கேதுருமரத்தை நோக்கி, நீ உன் மகளை என் மகனுக்கு மனைவியாக விவாகஞ்செய்துகொடு என்று சொல்லச்சொல்லிற்று; ஆனாலும் லீபனோனிலுள்ள ஒரு காட்டுமிருகம் அந்த வழி போகையில் ஓடி அந்த முட்செடியை மிதித்துப்போ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ஸ்ரவேலின் ராஜாவாகிய யோவாஸ் யூதாவின் ராஜாவாகிய அமத்சியாவுக்கு ஆள் அனுப்பி: லீபனோனிலுள்ள முட்செடியானது, லீபனோனிலுள்ள கேதுருமரத்தை நோக்கி, நீ உன் மகளை என் மகனுக்கு மனைவியாக விவாகஞ்செய்துகொடு என்று சொல்லச்சொல்லிற்று; ஆனாலும் லீபனோனிலுள்ள ஒரு காட்டுமிருகம் அந்த வழி போகையில் ஓடி அந்த முட்செடியை மிதித்துப்போட்ட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ஏதோமியரை முறிய அடித்ததினால் உன் இருதயம் உன்னைக் கர்வங்கொள்ளப்பண்ணினது; நீ பெருமைபாராட்டிக் கொண்டு உன் வீட்டிலே இரு; நீயும் உன்னோடேகூட யூதாவும் விழும்படிக்கு, பொல்லாப்பைத் தேடிக்கொள்வானேன் என்று சொல்லச்சொன்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ஏதோமியரை முறிய அடித்ததினால் உன் இருதயம் உன்னைக் கர்வங்கொள்ளப்பண்ணினது; நீ பெருமைபாராட்டிக் கொண்டு உன் வீட்டிலே இரு; நீயும் உன்னோடேகூட யூதாவும் விழும்படிக்கு, பொல்லாப்பைத் தேடிக்கொள்வானேன் என்று சொல்லச்சொன்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மத்சியா செவிகொடாதேபோனான்; ஆகையால் இஸ்ரவேலின் ராஜாவாகிய யோவாஸ் வந்தான்; யூதாவிலுள்ள பெத்ஷிமேசிலே அவனும், யூதாவின் ராஜா அமத்சியாவும், தங்கள் சாமர்த்தியத்தைப் பார்க்கிறபோ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மத்சியா செவிகொடாதேபோனான்; ஆகையால் இஸ்ரவேலின் ராஜாவாகிய யோவாஸ் வந்தான்; யூதாவிலுள்ள பெத்ஷிமேசிலே அவனும், யூதாவின் ராஜா அமத்சியாவும், தங்கள் சாமர்த்தியத்தைப் பார்க்கிறபோ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 ஜனங்கள் இஸ்ரவேலருக்கு முன்பாக முறிந்து அவரவர் தங்கள் கூடாரங்களுக்கு ஓடிப்போ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 ஜனங்கள் இஸ்ரவேலருக்கு முன்பாக முறிந்து அவரவர் தங்கள் கூடாரங்களுக்கு ஓடிப்போ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சியாவின் குமாரனாகிய யோவாசின் குமாரன் அமத்சியா என்னும் யூதாவின் ராஜாவையோ, இஸ்ரவேலின் ராஜாவாகிய யோவாஸ் பெத்ஷிமேசிலே பிடித்து, எருசலேமுக்கு வந்து, எருசலேமின் அலங்கத்திலே எப்பிராயீம் வாசல் தொடங்கி மூலைவாசல்மட்டும் நானூறு முழ நீளம் இடித்துப்போட்ட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லயத்திலும் ராஜாவுடைய அரமனைப் பொக்கிஷங்களிலும் அகப்பட்ட பொன் வெள்ளி யாவையும், சகல பணிமுட்டுகளையும், கிரியிருப்பவர்களையும் பிடித்துக்கொண்டு சமாரியாவுக்குத் திரும்பிப்போ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லயத்திலும் ராஜாவுடைய அரமனைப் பொக்கிஷங்களிலும் அகப்பட்ட பொன் வெள்ளி யாவையும், சகல பணிமுட்டுகளையும், கிரியிருப்பவர்களையும் பிடித்துக்கொண்டு சமாரியாவுக்குத் திரும்பிப்போ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ஸ் செய்த மற்ற வர்த்தமானங்களும், அவனுடைய வல்லமையும், அவன் யூதாவின் ராஜாவாகிய அமத்சியாவோடு யுத்தம்பண்ணின விதம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ஸ் செய்த மற்ற வர்த்தமானங்களும், அவனுடைய வல்லமையும், அவன் யூதாவின் ராஜாவாகிய அமத்சியாவோடு யுத்தம்பண்ணின விதம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ஸ் தன் பிதாக்களோடே நித்திரையடைந்தபின், சமாரியாவில் இஸ்ரவேலின் ராஜாக்களண்டையிலே அடக்கம் பண்ணப்பட்டான்; அவன் குமாரனாகிய யெரொபெயாம் அவன் ஸ்தானத்தில் ராஜாவா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ஸ் தன் பிதாக்களோடே நித்திரையடைந்தபின், சமாரியாவில் இஸ்ரவேலின் ராஜாக்களண்டையிலே அடக்கம் பண்ணப்பட்டான்; அவன் குமாரனாகிய யெரொபெயாம் அவன் ஸ்தானத்தில் ராஜாவா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ராஜாவாகிய யோவாகாசின் குமாரன் யோவாஸ் மரணமடைந்தபின், யூதாவின் ராஜாவாகிய யோவாசின் குமாரன் அமத்சியா பதினைந்துவருஷம் உயிரோட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માસ્યાના શાસન દરમ્યાનના બીજા બનાવો યહૂદાના રાજાઓનાઁ ઇતિહાસ નામક પુસ્તકમાં લખાયેલા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ની સામે યરૂશાલેમમાં કાવતરું રચવામાં આવ્યું, તેથી તે લાખીશ ભાગી ગયો, પણ લાખીશ સુધી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શ્મનોએ હત્યારા મોકલીને તેનો પીછો કર્યો અને ત્યાં જ તેને મારી નાખ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ઘોડસવારો મારફતે તેના મૃતદેહને યરૂશાલેમ લાવવામાં આવ્યો અને તેને દાઉદના નગરમાં તેના પિતૃઓ ભેગ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ફનાવ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હૂદાના બધા લોકોએ 16 વર્ષની ઉંમરના તેના પુત્ર અઝાર્યાને પસંદ કર્યો અને તેના પિતા પછી તેને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અમાસ્યાના અવસાન પછી અઝાર્યાએ એલાથ યહૂદા માટે પાછું મેળવ્યું અને તેને ફરી બંધ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યહૂદાના રાજા યોઆશના પુત્ર અમાસ્યાના શાસનના 15 મા વષેર્ યોઆશનો પુત્ર યરોબઆમ સમરૂનમાં ઇસ્રાએલ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 થયો અને તેણે 41 વર્ષ રાજ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ણે યહોવાની દૃષ્ટિએ અયોગ્ય ગણાય તેવું આચરણ કર્યુ. નબાટના પુત્ર યરોબઆમે ઇસ્રાએલીઓને પાપકમોર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પ્રેર્યા હતાં તે એણે છોડયાં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ઇસ્રાએલના દેવ યહોવાએ પોતાના સેવક ગાથ-હેફેરના પ્રબોધક આમિત્તાયના પુત્ર યૂના મારફતે ઉચ્ચારેલી વા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ણે યરોબઆમે હમાથના ઘાટથી તે મૃતસરોવર સુધીની ઇસ્રાએલની સરહદ પાછી મેળવી લીધ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કારણ, યહોવાએ જોઈ લીધું હતું કે ઇસ્રાએલને કેવાં આકરાં કષ્ટો સહન કરવાં પડે છે અને ઇસ્રાએલ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ડે એવું કોઈ રહ્યું 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ણ યહોવાએ ઇસ્રાએલના નામને ધરતીના પડ પરથી ભૂંસી ન નાખવાનો નિશ્ચય કર્યો હતો, આથી તેમણે યોઆશ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 યરોબઆમ મારફત તેમણે તેઓને વિજય અપ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યરોબઆમના શાસનના બીજા બનાવો, તેણે મેળવેલા વિજયો અને તેના પરાક્રમો અને તેણે દમસ્ક અને હમાથ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નો કબજો પાછો મેળવી આપ્યો એ બધું ઇસ્રાએલના રાજાઓનાઁ ઇતિહાસ નામક પુસ્તકમાં નોંધાયેલ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છી યરોબઆમ બીજો મૃત્યુ પામ્યો અને તેને ઇસ્રાએલના રાજાઓ ભેગો સમરૂનમાં દફનાવવામાં આવ્યો. તેના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પુત્ર ઝખાર્યા રાજગાદી પર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ઇસ્રાએલના રાજા યહોઆહાઝના પુત્ર યોઆશને બીજે વષેર્ યહૂદાના રાજા યોઆશનો પુત્ર અમાસ્યા રાજ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ગાદીએ આવ્યો ત્યારે તેની ઉંમર 25 વર્ષની હતી, અને તેણે યરૂશાલેમમાં 29 વર્ષ રાજ કર્યું.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નું નામ યહોઆદ્દીન હતું અને તે યરૂશાલેમન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માસ્યાએ યહોવાની દ્રષ્ટિએ યોગ્ય ગણાય એવું આચરણ કર્યું. જો કે છેક પિતૃ દાઉદના જેવું તો નહિ જ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ી બાબતમાં પોતાના પિતા યોઆશને પગલે ચાલ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ણ તેણે મહત્વના સ્થાનકોનો, મહત્વની જગ્યાઓનો નાશ નહોતો કર્યો. અને લોકોએ ત્યાં બલિદાનો અર્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ું અને ધૂપ પેટાવવાનું ચાલુ રાખ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નું શાસન સુસ્થાપિત થઇ ગયા પછી તરત જ તેણે પોતાના પિતાનું ખૂન કરનારા અમલદારોને મારી નાખ્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ણ તેમના બાળકોને જીવતા રહેવા દીધા, કારણ, મૂસાની સંહિતામાં યહોવાએ જણાવેલું છે કે, “સંતાનોના ગુ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મા-બાપને કે મા-બાપના ગુના માટે સંતાનોને દેહાંતદંડ ન દેવો, પ્રત્યેકને તેના પોતાના પાપ માટ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હાંતદંડ દે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માસ્યાએ 10,000 અદોમીઓને મીઠાની ખીણમાં હરાવ્યા અને તેણે સેલા નગરને કબજે પણ કરી લીધું, તેણે તે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મ યોકતએલ પાડયું અને આજે એ જ નામે ઓળખાય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અમાસ્યાએ ઇસ્રાએલના રાજા યોઆશને સંદેશો મોકલીને પડકાર કર્યો, “તારું સૈન્ય લઈને યુદ્ધ માટે આ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રાજા યોઆશે અમાસ્યાને જવાબ આપ્યો, “લબાનોન કાંટાળી ઝાડીએ લબાનોનના એરેજવૃક્ષ પાસે સંદેશો મોકલ્યો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મારે તારી દીકરી જોઇએ છે; મારા પુત્રની પત્ની બનવા માટે.’ પણ લબાનોનના જંગલી પશુઓએ આવીને કાંટા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ાડીને કચડી ન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સાચે જ તેં અદોમનો નાશ કર્યો છે માટે તને એનો ખૂબ ગર્વ છે. પણ મારી સલાહ છે કે તારી જીતથી સંતોષ મ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ારા ઘેર જ બેસી રહે. તારા પોતાના પર અને યહૂદા પર એમ બંને પર શા માટે આફત નોતર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છતાં અમાસ્યાએ સાંભળવાની ચિંતા કરી નહિ, તેથી ઇસ્રાએલનાં રાજા યોઆશ યુદ્ધે ચડયો, તે અને અમાસ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ામાં આવેલા બેથશેમશ આગળ બળનું પારખું કરવા ભેગા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ઇસ્રાએલીઓએ યહૂદાના લોકોને હરાવ્યા અને તેઓ પોતાને ઘેર ભાગી ગયા. યહૂદાના રાજા અમાસ્યાને પકડય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ૂશાલેમ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્યાં તેણે એફ્રાઈમ દરવાજાથી તે ખૂણાના દરવાજા સુધીનો 400 હાથની યરૂશાલેમની ભીત તોડી પા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ણે બધું સોનું, ચાંદી, મંદિરમા મળી શકે તે બધાં વાસણો, અને રાજમહેલનો ખજાનો લઇ લીધો અને બંધ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લઇને તે સમરૂન પાછ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ોઆશના શાસનનાં બીજાં બનાવો, તેનો વિજય અને યહૂદાના રાજા અમાસ્યા સાથેનાં તેનાં યુદ્ધો તે બધ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ના રાજાઓનાઁ ઇતિહાસ નામક પુસ્તકમાં લખાયેલા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આમ યોઆશ પિતૃલોકને પામ્યો અને તેને ઇસ્રાએલના રાજાઓ ભેગો સમરૂનમાં દફનાવવામાં આવ્યો, તેના પછી ત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 યરોબઆમ રાજગાદી પર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ઇસ્રાએલના રાજા યોઆશના મૃત્યુ પછી યહૂદાનો રાજા અમાસ્યા 15 વર્ષ જી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2026-10-20T04:39:06Z</dcterms:created>
  <dcterms:modified xsi:type="dcterms:W3CDTF">2026-10-20T04:39:06Z</dcterms:modified>
  <dc:title>૨ રાજાઓ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