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ன்னும்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ுவாசம் என்னிலும், தேவன் தந்த ஆவி என் நாசியிலும் இருக்குமட்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உதடுகள் தீமையைச் சொல்வதுமில்லை; என் நாக்கு கபடம் பேசுவதுமில்லையென்ற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த் தள்ளிவிடுகிற தேவனும் என் ஆத்துமாவைக் கசப்பாக்குகிற சர்வவல்லவருமானவருடைய ஜீவனைக்கொண்ட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ுகிறது நீதியென்று நான் ஒத்துக்கொள்வது எனக்குத் தூரமாயிருப்பதாக; என் ஆவி பிரியுமட்டும் என் உத்தமத்தை என்னைவிட்டு விலக்க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ீதியைக் கெட்டியாய்ப் பிடித்திருக்கிறேன்; அதை நான் விட்டுவிடேன், நான் உயிரோடிருக்குமளவும் என் இருதயம் என்னை நிந்திக்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ன் ஆகாதவனைப்போலும், எனக்கு விரோதமாய் எழும்புகிறவன் அக்கிரமக்காரனைப்போலும் இருப்ப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க்காரன் பொருளைத் தேடி வைத்திருந்தாலும், தேவன் அவன் ஆத்துமாவை எடுத்துக்கொள்ளும்போது, அவன் நம்பிக்கை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த்து அவன்மேல் வரும்போது, தேவன் அவன் கூப்பிடுதலைக் கேட்பார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வல்லவர்மேல் மனமகிழ்ச்சியாயிருப்பானோ? அவன் எப்பொழுதும் தேவனைத் தொழுதுகொண்டிருப்பான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கரத்தின் கிரியையைக் குறித்து உங்களுக்கு உபதேசிப்பேன்; சர்வல்லவரிடத்தில் இருக்கிறதை நான் மறைக்கமா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நீங்கள் எல்லாரும் அதைக் கண்டிருந்தும், நீங்கள் இத்தனை வீண் எண்ணங்கொண்டிருக்கிறது எ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 மனுஷனுக்கு தேவனிடத்திலிருந்து வருகிற பங்கும், கொடூரக்காரர் சர்வவல்லவரால் அடைகிற சுதந்தரமும் என்னவெனி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டைய குமாரர் பெருகினால் பட்டயத்துக்கு இரையாவார்கள்; அவன் கர்ப்பப்பிறப்புகள் ஆகாரத்தில் திருப்தியா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மீதியானவர்கள் செத்து புதைக்கப்படுவார்கள்; அவனுடைய விதவைகள் புலம்ப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புழுதியைப் போலப் பணத்தைக் குவித்துக்கொண்டாலும், மண்ணைப்போல வஸ்திரங்களைச் சவதரித்த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வதரித்ததை நீதிமான் உடுத்திக்கொண்டு, குற்றமில்லாதவன் அவன் பணத்தைப் பகிர்ந்துகொள்ள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ீடு பொட்டுப்பூச்சி கட்டின வீட்டைப்போலும், காவல்காக்கிறவன் போட்ட குடிசையைப்போலும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ஐசுவரியவானாய்த் தூங்கிக் கிடந்து, ஒன்றும் பறிகொடாதேபோனாலும், அவன் தன் கண்களைத் திறக்கும்போது ஒன்றுமில்லாத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த்தைப்போல திகில்கள் அவனை வாரிக்கொண்டுபோகும்; இராக்காலத்தில் பெருங்காற்று அவனை அடித்துக்கொண்டுபோ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த்தைப்போல திகில்கள் அவனை வாரிக்கொண்டுபோகும்; இராக்காலத்தில் பெருங்காற்று அவனை அடித்துக்கொண்டுபோ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ண்டல்காற்று அவனைத் தூரமாக்கிக்கொண்டுபோக, அவன் போய்விடுவான்; அது அவனை அவன் ஸ்தலத்திலிருந்து தள்ளிக்கொண்டுபோ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வைகளை அவன்மேல் வரப்பண்ண அவனைத் தப்பவிடாதிருப்பார்; அவருடைய கைக்குத் தப்பியோடப் பார்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ஜனங்கள் அவனைப் பார்த்துக் கைகொட்டி, அவனை அவன் ஸ்தலத்தைவிட்டு வெருட்டிவ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યૂબે તેનું ષ્ટાંત કહેવાનું ચાલુ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દેવે મારો ન્યાયનો હક છીનવી લીધો છે, સર્વસમર્થ દેવે મારા જીવનને દુ:ખી બનાવી દીધું છે, તેમના ના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 ખાઇને કહું છ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ં સુધી હું જીવું છું અને દેવનો શ્વાસ મારાઁ નસકોરાઁમા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ૂઠી બાબત મારા હોઠ પર નહિ આવે, મારી જીભ અસત્ય નહિ ઉચ્ચા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લોકો સાચા છો તે હું કદી જ સ્વીકારીશ નહિ; હું મૃત્યુ પામું ત્યાં સુધી મારી નિદોર્ષતા જા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મારી નિદોર્ષતાને વળગી રહીશ; હું તેને કદી છોડીશ નહિ હું જીવું ત્યાં સુધી મારો અંતરઆત્મા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ી દુ:ખ પહોચા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લોકો મારી વિરુદ્ધ થઇ ગયા છે. હું ઇચ્છુ છું મારા દુશ્મનોને સજા થાય જેવી રીતે દુષ્ટ માણસોને સજા થ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માણસ દેવની કાળજી કરતો નથી તો તે મરી જાય ત્યારે તેની પાસે કોઇ આશા રહેતી નથી. દેવ જ્યારે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 લઇ લે છે, તે વ્યકિત ને કોઇ આશા રહે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દુષ્ટ વ્યકિત દુ:ખમાં આવી પડશે અને દેવને મદદ માટે પોકારશે. પરંતુ દેવ તેને સાંભળ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વ્યકિતએ સર્વ પ્રસંગે દેવની પ્રાર્થના કરવી જોઇતી હતી. તે સર્વશકિતમાનથી આનંદ મા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ઇશ્વરની સત્તા વિષે હું તમને શીખવીશ. સર્વસમર્થ દેવની યોજનાઓ હું છુપાવ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તમારી પોતાની આંખોથી દેવની શકિત જોઇ છે ને? છતાં મારી સાથે તમે શામાટે વ્યર્થ વાતો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 પાસેથી દુષ્ટ માણસનો ભાગ, તથા સર્વસમર્થ દેવ પાસેથી દુષ્ટોને મળતો વારસો આ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તેમનાં સંતાનોની વૃદ્ધિ થાય, તો તે તરવારથી હત્યા થવા માટે છે. અને તેના વંશજો ભૂખમરાને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ાંથી જેઓ બચી જશે તેઓ રોગ અને મૃત્યુના ભોગ બનશે. અને તેની વિધવા શોક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દુષ્ટ લોકો ધૂળની જેમ પુષ્કળ સંપત્તિ એકઠી કરે, તો પણ ઢગલાબંધ કપડાં ઢગલાબંધ માટીની જેમ ધર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અંતમાં તેઓને બદલે ભલા લોકો તેમના વસ્ત્રો પહેરશે, અને નિદોર્ષ લોકો તેની ચાંદી તેઓમાં વહે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બાંધેલા ઘર કરોળિયાના જાળાં જેવા અને ચોકીદારના છાપરા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્રવ્યવાન જ્યારે સૂવા જાય છે ત્યારે એ કદાચ ધનવાન હોય, પણ જ્યારે તે આંખ ખોલે છે ત્યારે બાકી કાં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ગભરાયેલો હશે. તે એક જળપ્રલય જેવું લાગશે, જાણેકે એક વંટોળિયો આવ્યો હતો અને બધું ઉપાડી ને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ૂર્વનો વાયુ તેને ઉડાવીને લઇ જાય છે, એટલે તે લોપ થાય છે; વંટોળિયો તેને તેની જગાએથી બહાર ખેચ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ુષ્ટ વ્યકિત કદાચ વંટોળિયાના જોરથી બચવાનો પ્રયત્ન કરે પણ તોફાન તેના પર દયા વગર તૂટી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ાણસો તેની સામે તાળી પાડશે કારણકે તે દુષ્ટ વ્યકિત ભાગી ગયો છે. જેવો તે તેના ઘરમાંથી ભાગે છ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તરફ સીટી વગ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2026-10-22T06:05:52Z</dcterms:created>
  <dcterms:modified xsi:type="dcterms:W3CDTF">2026-10-22T06:05:52Z</dcterms:modified>
  <dc:title>અયૂબ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