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ிதூபின் குமாரனாகிய அகிமெலேக்கின் குமாரரில் அபியத்தார் என்னும் பேருள்ள ஒருவன் தப்பி, தாவீது இருக்கும் புறமாக ஓடிப்போய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ிதூபின் குமாரனாகிய அகிமெலேக்கின் குமாரரில் அபியத்தார் என்னும் பேருள்ள ஒருவன் தப்பி, தாவீது இருக்கும் புறமாக ஓடிப்போய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வுல் கர்த்தருடைய ஆசாரியர்களைக் கொன்றுபோட்ட செய்தியை தாவீதுக்கு அறிவ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மோவாபின் ராஜாவினிடத்தில் அழைத்துக்கொண்டு போய்விட்டான்; தாவீது அரணில் இருந்த நாளெல்லாம் அவர்கள் அங்கே அவனோட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மோவாபின் ராஜாவினிடத்தில் அழைத்துக்கொண்டு போய்விட்டான்; தாவீது அரணில் இருந்த நாளெல்லாம் அவர்கள் அங்கே அவனோட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வுல்: அகிதூபின் குமாரனே கேள் என்று சொல்ல, அவன்: இதோ, இருக்கிறேன் என் ஆண்டவனே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வோ: அகிமெலேக்கே, நீயும் உன் தகப்பன் வீட்டார் அனைவரும் சாகவே சாகவேண்டும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ുരോഹിതനഗരമായ നോബിന്റെ പുരുഷന്മാർ, സ്ത്രീകൾ, ബാലന്മാർ, ശിശുക്കൾ, കാള, കഴുത, ആടു എന്നിങ്ങനെ ആസകല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ളിന്റെ വായ്ത്തലയാൽ അവൻ സംഹര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എന്നാൽ അഹീതൂബിന്റെ മകനായ അഹീമേലെക്കിന്റെ പുത്രന്മാരിൽ അബ്യാഥാർ എന്നൊരുത്തൻ തെറ്റിയൊഴി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അടുക്കൽ 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ശൌൽ യഹോവയുടെ പുരോഹിതന്മാരെ കൊന്ന വിവരം അബ്യാഥാർ ദാവീദിനെ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ാവീദ് അബ്യാഥാരിനോടു: എദോമ്യനായ ദോവേഗ് അവിടെ ഉണ്ടായിരുന്നതുകൊണ്ടു അവൻ ശൌലിനോടു അറിയിക്കു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അന്നു തന്നേ നിശ്ച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പിതൃഭവനത്തിന്നൊക്കെയും ഞാൻ മരണത്തിന്നു കാരണമായല്ലോ. എന്റെ അടുക്കൽ പാർക്ക; ഭയപ്പെടേണ്ട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ജീവഹാനി വരുത്തുവാൻ നോക്കുന്നവൻ നിനക്കും ജീവഹാനി വരുത്തുവാൻ നോക്കുന്നു; എങ്കില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നിനക്കു നിർഭയവാസം ഉണ്ടാ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ങ്ങനെ ദാവീദ് അവിടം വിട്ടു അദുല്ലാംഗുഹയിലേക്കു ഓടിപ്പോയി; അവന്റെ സഹോദരന്മാര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മൊക്കെയും അതു കേട്ടു അവന്റെ അടുക്കൽ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െരുക്കമുള്ളവർ, കടമുള്ളവർ, സന്തുഷ്ടിയില്ലാത്തവർ എന്നീവകക്കാർ ഒക്കെയും അവന്റെ അടുക്കൽ വന്നുകൂട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അവർക്കു തലവനായിത്തീർന്നു; അവനോടുകൂടെ ഏകദേശം നാനൂറുപേർ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നന്തരം ദാവീദ് അവിടം വിട്ടു മോവാബിലെ മിസ്പയിൽ ചെന്നു, മോവാബ്‌രാജാവിനോടു: ദൈവം എനിക്ക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ചെയ്യും എന്നു അറിയുവോളം എന്റെ അപ്പനും അമ്മയും നിങ്ങളുടെ അടുക്കൽ വന്നു പാർപ്പാൻ അനുവദിക്കേണമ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പേക്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ൻ അവരെ മോവാബ്‌രാജാവിന്റെ സന്നിധിയിൽ കൊണ്ടുചെന്നു; ദാവീദ് ദുർഗ്ഗത്തിൽ താമസിച്ച കാലമൊക്കെയ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ഗാദ്പ്രവാചകൻ ദാവീദിനോടു: ദുർഗ്ഗത്തിൽ പാർക്കാതെ യെഹൂദാദേശത്തേക്കു പൊയ്ക്കൊൾ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ോൾ ദാവീദ് പുറപ്പെട്ടു ഹേരെത്ത് കാട്ടിൽ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ദാവീദിനെയും കൂടെയുള്ളവരെയും കണ്ടിരിക്കുന്നു എന്നു ശൌൽ കേട്ടു; അന്നു ശൌൽ കയ്യിൽ കുന്തവു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ിബെയയിലെ കുന്നിന്മേലുള്ള പിചുലവൃക്ഷത്തിൻ ചുവട്ടിൽ ഇരിക്കയായിരുന്നു; അവന്റെ ഭൃത്യന്മാർ എല്ലാ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ചുറ്റും നി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ൌൽ ചുറ്റും നില്ക്കുന്ന തന്റെ ഭൃത്യന്മാരോടു പറഞ്ഞതു: ബെന്യാമീന്യരേ, കേട്ടുകൊൾവിൻ; യിശ്ശായ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ൻ നിങ്ങൾക്കൊക്കെയും നിലങ്ങളും മുന്തിരിത്തോട്ടങ്ങളും തന്നു നിങ്ങളെ എല്ലാവരെയും സഹസ്രാധിപ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താധിപന്മാരും ആക്കുമ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ൾ എല്ലാവരും എനിക്കു വിരോധമായി കൂട്ടുകെട്ടുണ്ടാക്കിയിരിക്കുന്നു. എന്റെ മകൻ യിശ്ശായ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ോടു സഖ്യത ചെയ്തതു എന്നെ അറിയിപ്പാൻ ആരും ഉണ്ടായിരുന്നില്ല. എന്റെ മകൻ എന്റെ ദാസനെ ഇന്നു എനിക്ക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യിരിപ്പാൻ ഉത്സാഹിപ്പിച്ചിരിക്കുന്നതിങ്കൽ മനസ്താപമുള്ളവരോ അതിനെക്കുറിച്ചു എനിക്കു അറിവു തരുന്നവര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ിൽ ആരും ഉണ്ടായിരുന്നില്ല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ോൾ ശൌലിന്റെ ഭൃത്യന്മാരുടെ കൂട്ടത്തിൽ നിന്നിരുന്ന എദോമ്യനായ ദോവേഗ്: നോബിൽ അഹീതൂബിന്റെ മകന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ീമേലക്കിന്റെ അടുക്കൽ യിശ്ശായിയുടെ മകൻ വന്നതു ഞാൻ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ൻ അവന്നുവേണ്ടി യഹോവയോടു അരുളപ്പാടു ചോദിച്ചു, അവന്നു ഭക്ഷണസാധനവും ഫെലിസ്ത്യനായ ഗൊല്യാ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ളും കൊടുത്തു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ഉടനെ രാജാവു അഹീതൂബിന്റെ മകനായ അഹീമേലെക്ക് പുരോഹിതനെയും അവന്റെ പിതൃഭവനക്കാരായ നോബിലെ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ോഹിതന്മാരെയും വിളിപ്പിച്ചു; അവർ എല്ലാവരും രാജാവിന്റെ അടുക്കൽ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പ്പോൾ ശൌൽ: അഹീതൂബിന്റെ മകനേ, കേൾക്ക എന്നു കല്പിച്ചു. തിരുമേനീ, അടിയൻ എന്നു അവൻ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ശൌൽ അവനോടു: യിശ്ശായിയുടെ മകൻ ഇന്നു എനിക്കായി പതിയിരിപ്പാൻ തുനിയത്തക്കവണ്ണം അവന്നു അപ്പവും വാ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യും അവന്നു വേണ്ടി ദൈവത്തോടു ചോദിക്കയും ചെയ്തതിനാൽ നീയും അവനും എനിക്കു വിരോധ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ുകെട്ടുണ്ടാക്കിയതു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ഹീമേലെക്ക് രാജാവിനോടു: തിരുമനസ്സിലെ സകലഭൃത്യന്മാരിലും വെച്ചു ദാവീദിനോളം വിശ്വസ്തൻ ആരുള്ളു?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വിന്റെ മരുമകനും അവിടത്തെ ആലോചനയിൽ ചേരുന്നവനും രാജധാനിയിൽ മാന്യനും ആ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ന്നു വേണ്ടി ദൈവത്തോടു ചോദിപ്പാൻ ഞാൻ ഇപ്പോഴോ തുടങ്ങിയതു? അങ്ങനെയല്ല. രാജാവു അടിയന്റെമേ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ിയന്റെ പിതൃഭവനത്തിന്മേലും കുറ്റം ഒന്നും ചുമത്തരുതേ; അടിയൻ ഇതിലെങ്ങും യാതൊന്നും അറിഞ്ഞവന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പ്പോൾ രാജാവു: അഹീമേലെക്കേ, നീ മരിക്കേണം; നീയും നിന്റെ പിതൃഭവനമൊക്കെയും തന്നെ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ിന്നെ രാജാവു അരികെ നില്ക്കുന്ന അകമ്പടികളോടു: ചെന്നു യഹോവയുടെ പുരോഹിതന്മാരെ കൊല്ലുവിൻ; അവ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ോടു ചേർന്നിരിക്കുന്നു; അവൻ ഓടിപ്പോയതു അവർ അറിഞ്ഞിട്ടും എന്നെ അയിറിച്ചില്ലല്ലോ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ു. എന്നാൽ യഹോവയുടെ പുരോഹിതന്മാരെ കൊല്ലുവാൻ കൈ നീട്ടുന്നതിന്നു രാജാവിന്റെ ഭൃത്യ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ന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പ്പോൾ രാജാവു ദോവേഗിനോടു: നീ ചെന്നു പുരോഹിതന്മാരെ കൊല്ലുക എന്നു കല്പിച്ചു. എദോമ്യനായ ദോവേഗ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പുരോഹിതന്മാരെ വെട്ടി പഞ്ഞിനൂൽകൊണ്ടുള്ള ഏഫോദ് ധരിച്ച എണ്പത്തഞ്ചുപേരെ അന്നു കൊന്ന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2026-10-20T03:36:48Z</dcterms:created>
  <dcterms:modified xsi:type="dcterms:W3CDTF">2026-10-20T03:36:48Z</dcterms:modified>
  <dc:title>1 ശമൂവേൽ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