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ஷ்டரோகிகளான நாலுபேர் ஒலிமுகவாசலில் இருந்தார்கள்; அவர்கள் ஒருவரை ஒருவர் நோக்கி: நாம் இங்கே இருந்து சாகவேண்டியது என்ன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ஷ்டரோகிகளான நாலுபேர் ஒலிமுகவாசலில் இருந்தார்கள்; அவர்கள் ஒருவரை ஒருவர் நோக்கி: நாம் இங்கே இருந்து சாகவேண்டியது என்ன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ரியருடைய இராணுவத்திற்குப் போக இருட்டோடே எழுந்திருந்து, சீரியருடைய பாளயத்தின் முன்னணியில் வந்தார்கள்; அங்கே ஒருவர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ரியருடைய இராணுவத்திற்குப் போக இருட்டோடே எழுந்திருந்து, சீரியருடைய பாளயத்தின் முன்னணியில் வந்தார்கள்; அங்கே ஒருவர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ுட்டோடே எழுந்திருந்து ஓடிப்போய், தங்கள் கூடாரங்களையும் தங்கள் குதிரைகளையும் தங்கள் கழுதைகளையும் தங்கள் பாளயத்தையும் அவைகள் இருந்த பிரகாரமாக விட்டு, தங்கள் பிராணன்மாத்திரம் தப்பும்படி ஓடிப்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ுட்டோடே எழுந்திருந்து ஓடிப்போய், தங்கள் கூடாரங்களையும் தங்கள் குதிரைகளையும் தங்கள் கழுதைகளையும் தங்கள் பாளயத்தையும் அவைகள் இருந்த பிரகாரமாக விட்டு, தங்கள் பிராணன்மாத்திரம் தப்பும்படி ஓடிப்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வாசல்காக்கிற மற்றவர்களைக் கூப்பிட்டான்; அவர்கள் உள்ளே போய் ராஜாவின் அரமனையாருக்கு அதை அறிவ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இரண்டு இரதக் குதிரைகளைக் கொண்டுவந்தார்கள்; ராஜா போய் வாருங்கள் என்று சொல்லி, சீரியரின் இராணுவத்தைத் தொடர்ந்து போகும்படி அனுப்ப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இரண்டு இரதக் குதிரைகளைக் கொண்டுவந்தார்கள்; ராஜா போய் வாருங்கள் என்று சொல்லி, சீரியரின் இராணுவத்தைத் தொடர்ந்து போகும்படி அனுப்ப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யோர்தான் மட்டும் அவர்களைப் பின் தொடர்ந்துபோனார்கள்; சீரியர் தீவிரித்து ஓடுகையில், அவர்கள் எறிந்து போட்ட வஸ்திரங்களாலும் தட்டு முட்டுகளாலும் வழியெல்லாம் நிறைந்திருந்தது; அனுப்பப்பட்டவர்கள் திரும்பிவந்து ராஜாவுக்கு அதை அறிவ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யோர்தான் மட்டும் அவர்களைப் பின் தொடர்ந்துபோனார்கள்; சீரியர் தீவிரித்து ஓடுகையில், அவர்கள் எறிந்து போட்ட வஸ்திரங்களாலும் தட்டு முட்டுகளாலும் வழியெல்லாம் நிறைந்திருந்தது; அனுப்பப்பட்டவர்கள் திரும்பிவந்து ராஜாவுக்கு அதை அறிவி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ுறப்பட்டு, சீரியரின் பாளயத்தைக் கொள்ளையிட்டார்கள்; கர்த்தருடைய வார்த்தையின்படியே, ஒரு மரக்கால் கோதுமை மா ஒரு சேக்கலுக்கும், இரண்டு மரக்கால் வாற்கோதுமை ஒரு சேக்கலுக்கும் விற்க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ுறப்பட்டு, சீரியரின் பாளயத்தைக் கொள்ளையிட்டார்கள்; கர்த்தருடைய வார்த்தையின்படியே, ஒரு மரக்கால் கோதுமை மா ஒரு சேக்கலுக்கும், இரண்டு மரக்கால் வாற்கோதுமை ஒரு சேக்கலுக்கும் விற்க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ு மரக்கால் வாற்கோதுமை ஒரு சேக்கலுக்கும், நாளை இந்நேரத்திலே சமாரியாவின் ஒலிமுகவாசலில் விற்கும் என்று தேவனுடைய மனுஷன் ராஜாவோடே சொன்னதின்படியே நட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ு மரக்கால் வாற்கோதுமை ஒரு சேக்கலுக்கும், நாளை இந்நேரத்திலே சமாரியாவின் ஒலிமுகவாசலில் விற்கும் என்று தேவனுடைய மனுஷன் ராஜாவோடே சொன்னதின்படியே நட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 பிரகாரமாகத்தானே அவனுக்கு நடந்தது; ஒலிமுகவாசலிலே ஜனங்கள் அவனை நெருங்கி மிதித்ததினாலே அவன் செத்துப் 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ఎలీషా రాజుతో ఇట్లనెనుయెహోవా మాట ఆలకించుము, యెహోవా సెలవిచ్చునదేమనగారేపు ఈ వేళకు షోమ్ర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మందు రూపాయి ఒక టింటికి ఒక మానిక సన్నని పిండియు, రూపాయి ఒకటింటికి రెండు మానికల యవలును అమ్మ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దుకు ఎవరిచేతిమీద రాజు ఆనుకొని యుండెనో ఆ యధిపతియెహోవా ఆకాశమందు కిటికీలు తెరచినను ఆలాగు జరుగు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దైవజనునికి ప్రత్యుత్తరమీయగా అతడునీవు కన్నులార దానిని చూచెదవు గాని దానిని తినకుందు వ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పట్టణపు గుమ్మమునొద్ద నలుగురు కుష్ఠరోగు లుండగా వారు ఒకరినొకరు చూచిమనము చచ్చిపోవు 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ట ఎందుకు కూర్చుండవల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పట్టణములోనికి పోవుదమనుకొంటిమా పట్టణమందు క్షామమున్నం దున అచ్చట చచ్చిపోదుము; ఇచ్చట ఊరక కూర్చున్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టను చచ్చిపోదుము; పదండి, సిరియనుల దండుపేట లోనికి, పోవుదము రండి, వారు మనలను బ్రదుకని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్రదుకుదుము, మనలను చంపిన చత్తుము అని చెప్ప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ందెచీకటియందు సిరియనుల దండు పేటలోనికి పోవలె నని లేచి, సిరియనుల దండు వెలుపలి భాగమునొద్ద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చ్చట ఎవరును కనబడక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రథముల ధ్వనియు గుఱ్ఱముల ధ్వనియు గొప్ప సమూహపు ధ్వనియు సిరియనుల దండునకు వినబడునట్లు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మనమీదికి వచ్చుటకై ఇశ్రాయేలు రాజు హిత్తీయుల రాజులకును ఐగుప్తీయుల రాజులకును బత్తెమిచ్చి య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రియనులు ఒకరితో నొకరు చెప్ప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లేచి తమ గుడారములలోనైనను గుఱ్ఱములలోనైనను గాడిదలలోనైనను దండుపేటలో నున్నవాటిలోనైనను ఏమియు తీసికొనకయ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 ప్రాణములు రక్షించుకొనుట చాలుననుకొని, సందె చీకటిని ఉన్నది ఉన్నట్లుగా పేట విడిచి పారిపోయ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బట్టి ఆ కుష్ఠ రోగులు దండుపేట వెలుపటి భాగమునొద్దకు వచ్చియొక గుడారము జొచ్చి భోజనపానములుచేస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చ్చట నుండి వెండి బంగారములను బట్టలను ఎత్తికొని పోయి దాచిపెట్టి, తిరిగి వచ్చి మరియొక గుడారము జొ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చ్చటనుండి సొమ్ము ఎత్తికొని పోయి దాచి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ు మనము చేయునది మంచి పనికాదు, నేటిదినము శుభవర్త మానముగల దినము, మనము ఊరకొననేల? తెల్లవార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ము ఇచ్చట నుండిన యెడల ఏదైన నొక అపాయము మనకు సంభవించును గనుక మనము వెళ్లి రాజు ఇంటి వారితో సంగ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ెప్పుదము రండని ఒకరితోనొకరు చెప్ప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చ్చి పట్టణపు ద్వారపాలకుని పిలిచిమేము సిరియనుల దండుపేటకు పోతివిు. అచ్చట ఏ మనిషియు కనబడలేద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ిషి చప్పుడైనను లేదు. కట్టబడిన గుఱ్ఱ ములును కట్టబడిన గాడిదలును ఉన్నవి గాని గుడారముల దగ్గర ఎవ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రని వాని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వాడు ద్వారపాల కుని పిలిచెను. వారు లోపలనున్న రాజు ఇంటివారితో ఆ సమాచారము తెలియజ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రాజు రాత్రియందు లేచి తన సేవకులను పిలిచిసిరియనులు మనకు చేసినదానిని నేను మీకు చూపింతును;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లితోనున్న సంగతి వారికి తెలిసియున్నది గనుకవారు పట్టణములోనుండి బయటకు వచ్చినయెడల మనమ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జీవులనుగా పట్టు కొని పట్టణమందు ప్రవేశింపగలమని యోచనచేసి, పేట విడిచి పొలములోనికి పోయి పొంచియున్నా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ు అతని సేవకులలో ఒకడు ఈలాగు మన విచేసెనుఇంతకుముందు ఇశ్రాయేలువారలలో బహు మంది మనుష్యులు లయ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రి గదా ఇక అయిదుగురు లయమై పోవుట అబ్బురమా? నీకు అనుకూలమైన యెడల పట్టణమందు మిగిలియున్న రౌతులలొ అయి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రిని తీసికొని పోనిమ్ము; మనము వారిని పంపి చూచెద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 జోడు రథములను వాటి గుఱ్ఱములను తీసికొనగాసిరియనుల సైన్యమువెనుక పోయి చూచి రండని రాజ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ి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కాబట్టి వారు వారివెనుక యొర్దాను నదివరకు పోయి, సిరియనులు తొంద రగా పోవుచు, పోయినంత లెక్క పారవ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స్త్రములను సామానులను చూచి, ఆ దూతలు తిరిగివచ్చి రాజుతో సంగతి తెలియజ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జనులు బయలుదేరి సిరియనుల దండుపేటను దోచుకొనిరి. కాబట్టి యెహోవా మాట చొప్పున రూపాయి ఒకటింటికి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ిక సన్నని పిండియు రెండు మానికల యవలును అమ్మ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ఎవని చేతిమీద రాజు ఆనుకొని యుండెనో ఆ యధిపతి ఆ ద్వారమున నిలువబడుటకు నిర్ణయింపబడగా, రాజు దై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నియొద్దకు వచ్చినప్పుడు ఆ దైవజనుడు అతనితో చెప్పినప్రకారము ద్వారమందు జనుల త్రొక్కుడుచేత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ణ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మరియురూపాయి ఒకటింటికి రెండు మానికల యవలును, రూపాయి ఒకటింటికి ఒక మానిక సన్ననిపిండియు, రేప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ళప్పుడు షోమ్రోనులో అమ్మబడునని దైవజనుడు రాజుతో చెప్పిన మాట నెరవే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ఆ యధి పతియెహోవా ఆకాశమందు కిటి కీలు తెరచినను అది జరుగునా అని ఆ దైవజనునితో చెప్పగా అతడు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్నులార చూచెదవుగాని దానిని తినకపోదువని ఆ యధిపత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జనులు ద్వార మందు అతని త్రొక్కగా అతడు మరణమాయెను గనుక ఆ మాట ప్రకారము అతనికి సంభవ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2026-10-20T03:11:23Z</dcterms:created>
  <dcterms:modified xsi:type="dcterms:W3CDTF">2026-10-20T03:11:23Z</dcterms:modified>
  <dc:title>2 రాజులు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