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ா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் உண்டு சமாதான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 உண்டு துதிப்பாடல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ா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ஈ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ுடும்பம் ஒன்ற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நிறைந்திடும் இட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வுமில்லை அங்கு தாழ்வ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 இல்லை பணக்காரன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ா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ஆண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ில்லை அங்கு சாப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ல்லை கடும் பசிய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2026-06-15T08:01:36Z</dcterms:created>
  <dcterms:modified xsi:type="dcterms:W3CDTF">2026-06-15T08:01:36Z</dcterms:modified>
  <dc:title>துதிப் பாடல்கள் : 563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